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4"/>
  </p:sldMasterIdLst>
  <p:notesMasterIdLst>
    <p:notesMasterId r:id="rId50"/>
  </p:notesMasterIdLst>
  <p:sldIdLst>
    <p:sldId id="256" r:id="rId5"/>
    <p:sldId id="303" r:id="rId6"/>
    <p:sldId id="309" r:id="rId7"/>
    <p:sldId id="306" r:id="rId8"/>
    <p:sldId id="310" r:id="rId9"/>
    <p:sldId id="312" r:id="rId10"/>
    <p:sldId id="311" r:id="rId11"/>
    <p:sldId id="307" r:id="rId12"/>
    <p:sldId id="313" r:id="rId13"/>
    <p:sldId id="314" r:id="rId14"/>
    <p:sldId id="257" r:id="rId15"/>
    <p:sldId id="258" r:id="rId16"/>
    <p:sldId id="259" r:id="rId17"/>
    <p:sldId id="260" r:id="rId18"/>
    <p:sldId id="297" r:id="rId19"/>
    <p:sldId id="298" r:id="rId20"/>
    <p:sldId id="338" r:id="rId21"/>
    <p:sldId id="263" r:id="rId22"/>
    <p:sldId id="265" r:id="rId23"/>
    <p:sldId id="266" r:id="rId24"/>
    <p:sldId id="267" r:id="rId25"/>
    <p:sldId id="319" r:id="rId26"/>
    <p:sldId id="290" r:id="rId27"/>
    <p:sldId id="270" r:id="rId28"/>
    <p:sldId id="300" r:id="rId29"/>
    <p:sldId id="292" r:id="rId30"/>
    <p:sldId id="293" r:id="rId31"/>
    <p:sldId id="295" r:id="rId32"/>
    <p:sldId id="317" r:id="rId33"/>
    <p:sldId id="316" r:id="rId34"/>
    <p:sldId id="325" r:id="rId35"/>
    <p:sldId id="321" r:id="rId36"/>
    <p:sldId id="322" r:id="rId37"/>
    <p:sldId id="323" r:id="rId38"/>
    <p:sldId id="324" r:id="rId39"/>
    <p:sldId id="296" r:id="rId40"/>
    <p:sldId id="326" r:id="rId41"/>
    <p:sldId id="328" r:id="rId42"/>
    <p:sldId id="327" r:id="rId43"/>
    <p:sldId id="329" r:id="rId44"/>
    <p:sldId id="330" r:id="rId45"/>
    <p:sldId id="331" r:id="rId46"/>
    <p:sldId id="332" r:id="rId47"/>
    <p:sldId id="333" r:id="rId48"/>
    <p:sldId id="334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invitado" initials="Ui" lastIdx="1" clrIdx="0">
    <p:extLst>
      <p:ext uri="{19B8F6BF-5375-455C-9EA6-DF929625EA0E}">
        <p15:presenceInfo xmlns:p15="http://schemas.microsoft.com/office/powerpoint/2012/main" userId="S::urn:spo:anon#354deb801d3e4dc720b1174405437d32d9748f2a2862c44916b0a5ab4e64068b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00000-0000-0000-0000-000000000000}" v="2076" dt="2021-02-26T15:10:04.722"/>
    <p1510:client id="{03CFAE9F-E039-B000-C8EE-72ACD132C95C}" v="7" dt="2021-02-25T19:56:57.721"/>
    <p1510:client id="{11F7CE06-6E96-E432-0C78-370276A1D281}" v="145" dt="2021-02-26T05:25:33.847"/>
    <p1510:client id="{23F198A3-ADB7-B258-DFBE-B0D0656B77E3}" v="544" dt="2021-02-25T19:22:52.274"/>
    <p1510:client id="{394A298B-0C68-40DB-A699-FDD23E4BD77B}" v="18" dt="2021-02-25T22:37:03.294"/>
    <p1510:client id="{48E1664B-4A9A-FBFE-E547-78FA153E6BCC}" v="426" dt="2021-02-25T22:02:15.090"/>
    <p1510:client id="{55B652EE-4607-8ADB-D963-297A9AD67D83}" v="206" dt="2021-02-26T15:54:19.006"/>
    <p1510:client id="{5F1A675C-DD2F-4908-A93A-06A3EA1ABEFE}" v="18" dt="2021-02-25T18:51:01.222"/>
    <p1510:client id="{76BB5D20-365B-724D-70B9-7252F645D2D7}" v="7" dt="2021-02-25T18:59:00.393"/>
    <p1510:client id="{9BF656B8-4419-4C00-9922-9CD6337AC95E}" v="169" dt="2021-02-25T23:15:53.016"/>
    <p1510:client id="{A0F802B2-A3FB-3C82-045D-BDCEA461132C}" v="652" dt="2021-02-25T23:53:23.397"/>
    <p1510:client id="{A23AAF25-2A04-71D0-B079-6E582533A32F}" v="36" dt="2021-02-25T19:39:01.037"/>
    <p1510:client id="{C948C9B7-EB1F-F580-0DB7-D18782635F4C}" v="202" dt="2021-02-25T22:24:28.865"/>
    <p1510:client id="{E7FE8FCF-563F-6E34-2577-B76DC135C584}" v="429" dt="2021-02-25T18:52:29.374"/>
    <p1510:client id="{FBAC3A3F-06D8-C433-AE52-93C57F8BE989}" v="17" dt="2021-02-25T21:47:05.0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11" autoAdjust="0"/>
    <p:restoredTop sz="96281" autoAdjust="0"/>
  </p:normalViewPr>
  <p:slideViewPr>
    <p:cSldViewPr snapToGrid="0">
      <p:cViewPr varScale="1">
        <p:scale>
          <a:sx n="118" d="100"/>
          <a:sy n="118" d="100"/>
        </p:scale>
        <p:origin x="216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uario invitado" userId="S::urn:spo:anon#354deb801d3e4dc720b1174405437d32d9748f2a2862c44916b0a5ab4e64068b::" providerId="AD" clId="Web-{A0F802B2-A3FB-3C82-045D-BDCEA461132C}"/>
    <pc:docChg chg="addSld modSld">
      <pc:chgData name="Usuario invitado" userId="S::urn:spo:anon#354deb801d3e4dc720b1174405437d32d9748f2a2862c44916b0a5ab4e64068b::" providerId="AD" clId="Web-{A0F802B2-A3FB-3C82-045D-BDCEA461132C}" dt="2021-02-25T23:53:23.397" v="391" actId="14100"/>
      <pc:docMkLst>
        <pc:docMk/>
      </pc:docMkLst>
      <pc:sldChg chg="delSp modSp">
        <pc:chgData name="Usuario invitado" userId="S::urn:spo:anon#354deb801d3e4dc720b1174405437d32d9748f2a2862c44916b0a5ab4e64068b::" providerId="AD" clId="Web-{A0F802B2-A3FB-3C82-045D-BDCEA461132C}" dt="2021-02-25T23:20:47.994" v="193"/>
        <pc:sldMkLst>
          <pc:docMk/>
          <pc:sldMk cId="1341395766" sldId="262"/>
        </pc:sldMkLst>
        <pc:spChg chg="mod">
          <ac:chgData name="Usuario invitado" userId="S::urn:spo:anon#354deb801d3e4dc720b1174405437d32d9748f2a2862c44916b0a5ab4e64068b::" providerId="AD" clId="Web-{A0F802B2-A3FB-3C82-045D-BDCEA461132C}" dt="2021-02-25T23:12:37.327" v="154" actId="1076"/>
          <ac:spMkLst>
            <pc:docMk/>
            <pc:sldMk cId="1341395766" sldId="262"/>
            <ac:spMk id="8" creationId="{9F27BA61-AD90-42BA-9959-C14334422C22}"/>
          </ac:spMkLst>
        </pc:spChg>
        <pc:spChg chg="del mod">
          <ac:chgData name="Usuario invitado" userId="S::urn:spo:anon#354deb801d3e4dc720b1174405437d32d9748f2a2862c44916b0a5ab4e64068b::" providerId="AD" clId="Web-{A0F802B2-A3FB-3C82-045D-BDCEA461132C}" dt="2021-02-25T23:20:47.994" v="193"/>
          <ac:spMkLst>
            <pc:docMk/>
            <pc:sldMk cId="1341395766" sldId="262"/>
            <ac:spMk id="11" creationId="{3982E06F-2F17-45F8-9DD0-D512D793C86D}"/>
          </ac:spMkLst>
        </pc:spChg>
      </pc:sldChg>
      <pc:sldChg chg="modSp">
        <pc:chgData name="Usuario invitado" userId="S::urn:spo:anon#354deb801d3e4dc720b1174405437d32d9748f2a2862c44916b0a5ab4e64068b::" providerId="AD" clId="Web-{A0F802B2-A3FB-3C82-045D-BDCEA461132C}" dt="2021-02-25T23:19:47.383" v="190" actId="20577"/>
        <pc:sldMkLst>
          <pc:docMk/>
          <pc:sldMk cId="3916365322" sldId="263"/>
        </pc:sldMkLst>
        <pc:spChg chg="mod">
          <ac:chgData name="Usuario invitado" userId="S::urn:spo:anon#354deb801d3e4dc720b1174405437d32d9748f2a2862c44916b0a5ab4e64068b::" providerId="AD" clId="Web-{A0F802B2-A3FB-3C82-045D-BDCEA461132C}" dt="2021-02-25T23:19:47.383" v="190" actId="20577"/>
          <ac:spMkLst>
            <pc:docMk/>
            <pc:sldMk cId="3916365322" sldId="263"/>
            <ac:spMk id="30" creationId="{466F376B-C497-41C8-AC8A-32EE44C65416}"/>
          </ac:spMkLst>
        </pc:spChg>
      </pc:sldChg>
      <pc:sldChg chg="modSp">
        <pc:chgData name="Usuario invitado" userId="S::urn:spo:anon#354deb801d3e4dc720b1174405437d32d9748f2a2862c44916b0a5ab4e64068b::" providerId="AD" clId="Web-{A0F802B2-A3FB-3C82-045D-BDCEA461132C}" dt="2021-02-25T23:38:18.924" v="226" actId="1076"/>
        <pc:sldMkLst>
          <pc:docMk/>
          <pc:sldMk cId="2959832115" sldId="265"/>
        </pc:sldMkLst>
        <pc:spChg chg="mod">
          <ac:chgData name="Usuario invitado" userId="S::urn:spo:anon#354deb801d3e4dc720b1174405437d32d9748f2a2862c44916b0a5ab4e64068b::" providerId="AD" clId="Web-{A0F802B2-A3FB-3C82-045D-BDCEA461132C}" dt="2021-02-25T23:38:18.924" v="226" actId="1076"/>
          <ac:spMkLst>
            <pc:docMk/>
            <pc:sldMk cId="2959832115" sldId="265"/>
            <ac:spMk id="2" creationId="{5C1365FB-3079-4F4B-BAF9-AE9812358B82}"/>
          </ac:spMkLst>
        </pc:spChg>
      </pc:sldChg>
      <pc:sldChg chg="modSp">
        <pc:chgData name="Usuario invitado" userId="S::urn:spo:anon#354deb801d3e4dc720b1174405437d32d9748f2a2862c44916b0a5ab4e64068b::" providerId="AD" clId="Web-{A0F802B2-A3FB-3C82-045D-BDCEA461132C}" dt="2021-02-25T23:14:32.407" v="172" actId="1076"/>
        <pc:sldMkLst>
          <pc:docMk/>
          <pc:sldMk cId="3664415926" sldId="266"/>
        </pc:sldMkLst>
        <pc:spChg chg="mod">
          <ac:chgData name="Usuario invitado" userId="S::urn:spo:anon#354deb801d3e4dc720b1174405437d32d9748f2a2862c44916b0a5ab4e64068b::" providerId="AD" clId="Web-{A0F802B2-A3FB-3C82-045D-BDCEA461132C}" dt="2021-02-25T23:14:32.407" v="172" actId="1076"/>
          <ac:spMkLst>
            <pc:docMk/>
            <pc:sldMk cId="3664415926" sldId="266"/>
            <ac:spMk id="25" creationId="{AFE7C437-11F7-447D-A393-E0F13F1F5918}"/>
          </ac:spMkLst>
        </pc:spChg>
      </pc:sldChg>
      <pc:sldChg chg="modSp">
        <pc:chgData name="Usuario invitado" userId="S::urn:spo:anon#354deb801d3e4dc720b1174405437d32d9748f2a2862c44916b0a5ab4e64068b::" providerId="AD" clId="Web-{A0F802B2-A3FB-3C82-045D-BDCEA461132C}" dt="2021-02-25T23:38:50.940" v="232" actId="20577"/>
        <pc:sldMkLst>
          <pc:docMk/>
          <pc:sldMk cId="2688980015" sldId="272"/>
        </pc:sldMkLst>
        <pc:spChg chg="mod">
          <ac:chgData name="Usuario invitado" userId="S::urn:spo:anon#354deb801d3e4dc720b1174405437d32d9748f2a2862c44916b0a5ab4e64068b::" providerId="AD" clId="Web-{A0F802B2-A3FB-3C82-045D-BDCEA461132C}" dt="2021-02-25T23:38:50.940" v="232" actId="20577"/>
          <ac:spMkLst>
            <pc:docMk/>
            <pc:sldMk cId="2688980015" sldId="272"/>
            <ac:spMk id="8" creationId="{0D2BEF01-37D5-4FD2-991B-DDE87986DA37}"/>
          </ac:spMkLst>
        </pc:spChg>
      </pc:sldChg>
      <pc:sldChg chg="modSp">
        <pc:chgData name="Usuario invitado" userId="S::urn:spo:anon#354deb801d3e4dc720b1174405437d32d9748f2a2862c44916b0a5ab4e64068b::" providerId="AD" clId="Web-{A0F802B2-A3FB-3C82-045D-BDCEA461132C}" dt="2021-02-25T23:16:15.410" v="176" actId="20577"/>
        <pc:sldMkLst>
          <pc:docMk/>
          <pc:sldMk cId="2884692823" sldId="292"/>
        </pc:sldMkLst>
        <pc:spChg chg="mod">
          <ac:chgData name="Usuario invitado" userId="S::urn:spo:anon#354deb801d3e4dc720b1174405437d32d9748f2a2862c44916b0a5ab4e64068b::" providerId="AD" clId="Web-{A0F802B2-A3FB-3C82-045D-BDCEA461132C}" dt="2021-02-25T23:16:15.410" v="176" actId="20577"/>
          <ac:spMkLst>
            <pc:docMk/>
            <pc:sldMk cId="2884692823" sldId="292"/>
            <ac:spMk id="3" creationId="{14BCE476-3827-4B1B-9616-6B0EC10BE671}"/>
          </ac:spMkLst>
        </pc:spChg>
      </pc:sldChg>
      <pc:sldChg chg="modSp">
        <pc:chgData name="Usuario invitado" userId="S::urn:spo:anon#354deb801d3e4dc720b1174405437d32d9748f2a2862c44916b0a5ab4e64068b::" providerId="AD" clId="Web-{A0F802B2-A3FB-3C82-045D-BDCEA461132C}" dt="2021-02-25T23:37:44.095" v="224" actId="20577"/>
        <pc:sldMkLst>
          <pc:docMk/>
          <pc:sldMk cId="297446341" sldId="297"/>
        </pc:sldMkLst>
        <pc:spChg chg="mod">
          <ac:chgData name="Usuario invitado" userId="S::urn:spo:anon#354deb801d3e4dc720b1174405437d32d9748f2a2862c44916b0a5ab4e64068b::" providerId="AD" clId="Web-{A0F802B2-A3FB-3C82-045D-BDCEA461132C}" dt="2021-02-25T23:37:44.095" v="224" actId="20577"/>
          <ac:spMkLst>
            <pc:docMk/>
            <pc:sldMk cId="297446341" sldId="297"/>
            <ac:spMk id="2" creationId="{28BB43CA-6EE2-4CF2-8F64-B3BDDC8751F0}"/>
          </ac:spMkLst>
        </pc:spChg>
      </pc:sldChg>
      <pc:sldChg chg="modSp">
        <pc:chgData name="Usuario invitado" userId="S::urn:spo:anon#354deb801d3e4dc720b1174405437d32d9748f2a2862c44916b0a5ab4e64068b::" providerId="AD" clId="Web-{A0F802B2-A3FB-3C82-045D-BDCEA461132C}" dt="2021-02-25T23:37:36.767" v="223" actId="20577"/>
        <pc:sldMkLst>
          <pc:docMk/>
          <pc:sldMk cId="1159590630" sldId="298"/>
        </pc:sldMkLst>
        <pc:spChg chg="mod">
          <ac:chgData name="Usuario invitado" userId="S::urn:spo:anon#354deb801d3e4dc720b1174405437d32d9748f2a2862c44916b0a5ab4e64068b::" providerId="AD" clId="Web-{A0F802B2-A3FB-3C82-045D-BDCEA461132C}" dt="2021-02-25T23:37:36.767" v="223" actId="20577"/>
          <ac:spMkLst>
            <pc:docMk/>
            <pc:sldMk cId="1159590630" sldId="298"/>
            <ac:spMk id="2" creationId="{28BB43CA-6EE2-4CF2-8F64-B3BDDC8751F0}"/>
          </ac:spMkLst>
        </pc:spChg>
      </pc:sldChg>
      <pc:sldChg chg="addSp delSp modSp delAnim">
        <pc:chgData name="Usuario invitado" userId="S::urn:spo:anon#354deb801d3e4dc720b1174405437d32d9748f2a2862c44916b0a5ab4e64068b::" providerId="AD" clId="Web-{A0F802B2-A3FB-3C82-045D-BDCEA461132C}" dt="2021-02-25T23:27:00.190" v="218" actId="20577"/>
        <pc:sldMkLst>
          <pc:docMk/>
          <pc:sldMk cId="2219760305" sldId="300"/>
        </pc:sldMkLst>
        <pc:spChg chg="add mod">
          <ac:chgData name="Usuario invitado" userId="S::urn:spo:anon#354deb801d3e4dc720b1174405437d32d9748f2a2862c44916b0a5ab4e64068b::" providerId="AD" clId="Web-{A0F802B2-A3FB-3C82-045D-BDCEA461132C}" dt="2021-02-25T23:27:00.190" v="218" actId="20577"/>
          <ac:spMkLst>
            <pc:docMk/>
            <pc:sldMk cId="2219760305" sldId="300"/>
            <ac:spMk id="4" creationId="{7E91C313-6F08-4F59-B9E8-296C110E4682}"/>
          </ac:spMkLst>
        </pc:spChg>
        <pc:spChg chg="del mod">
          <ac:chgData name="Usuario invitado" userId="S::urn:spo:anon#354deb801d3e4dc720b1174405437d32d9748f2a2862c44916b0a5ab4e64068b::" providerId="AD" clId="Web-{A0F802B2-A3FB-3C82-045D-BDCEA461132C}" dt="2021-02-25T23:26:08.079" v="210"/>
          <ac:spMkLst>
            <pc:docMk/>
            <pc:sldMk cId="2219760305" sldId="300"/>
            <ac:spMk id="22" creationId="{C3B3B18F-AA3C-4E59-9F4E-2887879243CA}"/>
          </ac:spMkLst>
        </pc:spChg>
        <pc:spChg chg="del">
          <ac:chgData name="Usuario invitado" userId="S::urn:spo:anon#354deb801d3e4dc720b1174405437d32d9748f2a2862c44916b0a5ab4e64068b::" providerId="AD" clId="Web-{A0F802B2-A3FB-3C82-045D-BDCEA461132C}" dt="2021-02-25T23:25:53.954" v="205"/>
          <ac:spMkLst>
            <pc:docMk/>
            <pc:sldMk cId="2219760305" sldId="300"/>
            <ac:spMk id="30" creationId="{AE490BD0-D0FB-4B86-8DA8-6204C75B39B6}"/>
          </ac:spMkLst>
        </pc:spChg>
        <pc:picChg chg="mod">
          <ac:chgData name="Usuario invitado" userId="S::urn:spo:anon#354deb801d3e4dc720b1174405437d32d9748f2a2862c44916b0a5ab4e64068b::" providerId="AD" clId="Web-{A0F802B2-A3FB-3C82-045D-BDCEA461132C}" dt="2021-02-25T23:22:29.481" v="196" actId="1076"/>
          <ac:picMkLst>
            <pc:docMk/>
            <pc:sldMk cId="2219760305" sldId="300"/>
            <ac:picMk id="21" creationId="{08A3B1A5-C5D3-4FB5-90E3-CAA4C2A1B468}"/>
          </ac:picMkLst>
        </pc:picChg>
      </pc:sldChg>
      <pc:sldChg chg="addSp delSp modSp">
        <pc:chgData name="Usuario invitado" userId="S::urn:spo:anon#354deb801d3e4dc720b1174405437d32d9748f2a2862c44916b0a5ab4e64068b::" providerId="AD" clId="Web-{A0F802B2-A3FB-3C82-045D-BDCEA461132C}" dt="2021-02-25T23:11:45.122" v="150" actId="20577"/>
        <pc:sldMkLst>
          <pc:docMk/>
          <pc:sldMk cId="166453100" sldId="303"/>
        </pc:sldMkLst>
        <pc:spChg chg="add del">
          <ac:chgData name="Usuario invitado" userId="S::urn:spo:anon#354deb801d3e4dc720b1174405437d32d9748f2a2862c44916b0a5ab4e64068b::" providerId="AD" clId="Web-{A0F802B2-A3FB-3C82-045D-BDCEA461132C}" dt="2021-02-25T23:11:35.794" v="143"/>
          <ac:spMkLst>
            <pc:docMk/>
            <pc:sldMk cId="166453100" sldId="303"/>
            <ac:spMk id="2" creationId="{8CA0A510-E283-4D7B-A465-7BFC89789EA8}"/>
          </ac:spMkLst>
        </pc:spChg>
        <pc:spChg chg="add mod">
          <ac:chgData name="Usuario invitado" userId="S::urn:spo:anon#354deb801d3e4dc720b1174405437d32d9748f2a2862c44916b0a5ab4e64068b::" providerId="AD" clId="Web-{A0F802B2-A3FB-3C82-045D-BDCEA461132C}" dt="2021-02-25T23:11:45.122" v="150" actId="20577"/>
          <ac:spMkLst>
            <pc:docMk/>
            <pc:sldMk cId="166453100" sldId="303"/>
            <ac:spMk id="6" creationId="{76A24BED-DDD9-44D4-AF3A-848D8CB5D557}"/>
          </ac:spMkLst>
        </pc:spChg>
      </pc:sldChg>
      <pc:sldChg chg="modSp">
        <pc:chgData name="Usuario invitado" userId="S::urn:spo:anon#354deb801d3e4dc720b1174405437d32d9748f2a2862c44916b0a5ab4e64068b::" providerId="AD" clId="Web-{A0F802B2-A3FB-3C82-045D-BDCEA461132C}" dt="2021-02-25T23:04:09.128" v="1" actId="20577"/>
        <pc:sldMkLst>
          <pc:docMk/>
          <pc:sldMk cId="2544640244" sldId="313"/>
        </pc:sldMkLst>
        <pc:spChg chg="mod">
          <ac:chgData name="Usuario invitado" userId="S::urn:spo:anon#354deb801d3e4dc720b1174405437d32d9748f2a2862c44916b0a5ab4e64068b::" providerId="AD" clId="Web-{A0F802B2-A3FB-3C82-045D-BDCEA461132C}" dt="2021-02-25T23:04:09.128" v="1" actId="20577"/>
          <ac:spMkLst>
            <pc:docMk/>
            <pc:sldMk cId="2544640244" sldId="313"/>
            <ac:spMk id="18" creationId="{49ECEE75-A648-45B6-980C-C4AF4805F102}"/>
          </ac:spMkLst>
        </pc:spChg>
      </pc:sldChg>
      <pc:sldChg chg="addSp delSp modSp delAnim">
        <pc:chgData name="Usuario invitado" userId="S::urn:spo:anon#354deb801d3e4dc720b1174405437d32d9748f2a2862c44916b0a5ab4e64068b::" providerId="AD" clId="Web-{A0F802B2-A3FB-3C82-045D-BDCEA461132C}" dt="2021-02-25T23:10:45.293" v="141" actId="20577"/>
        <pc:sldMkLst>
          <pc:docMk/>
          <pc:sldMk cId="544978954" sldId="314"/>
        </pc:sldMkLst>
        <pc:spChg chg="add mod">
          <ac:chgData name="Usuario invitado" userId="S::urn:spo:anon#354deb801d3e4dc720b1174405437d32d9748f2a2862c44916b0a5ab4e64068b::" providerId="AD" clId="Web-{A0F802B2-A3FB-3C82-045D-BDCEA461132C}" dt="2021-02-25T23:10:45.293" v="141" actId="20577"/>
          <ac:spMkLst>
            <pc:docMk/>
            <pc:sldMk cId="544978954" sldId="314"/>
            <ac:spMk id="2" creationId="{BF19547A-653F-4C04-A4D5-8E530CA4D0AE}"/>
          </ac:spMkLst>
        </pc:spChg>
        <pc:spChg chg="mod">
          <ac:chgData name="Usuario invitado" userId="S::urn:spo:anon#354deb801d3e4dc720b1174405437d32d9748f2a2862c44916b0a5ab4e64068b::" providerId="AD" clId="Web-{A0F802B2-A3FB-3C82-045D-BDCEA461132C}" dt="2021-02-25T23:06:20.068" v="23" actId="20577"/>
          <ac:spMkLst>
            <pc:docMk/>
            <pc:sldMk cId="544978954" sldId="314"/>
            <ac:spMk id="15" creationId="{63B2C261-07CF-43BD-8255-9E8676ECA27F}"/>
          </ac:spMkLst>
        </pc:spChg>
        <pc:spChg chg="del">
          <ac:chgData name="Usuario invitado" userId="S::urn:spo:anon#354deb801d3e4dc720b1174405437d32d9748f2a2862c44916b0a5ab4e64068b::" providerId="AD" clId="Web-{A0F802B2-A3FB-3C82-045D-BDCEA461132C}" dt="2021-02-25T23:06:40.006" v="34"/>
          <ac:spMkLst>
            <pc:docMk/>
            <pc:sldMk cId="544978954" sldId="314"/>
            <ac:spMk id="16" creationId="{4285B12C-6544-4E1C-92C8-12F8A94D63CF}"/>
          </ac:spMkLst>
        </pc:spChg>
        <pc:spChg chg="del">
          <ac:chgData name="Usuario invitado" userId="S::urn:spo:anon#354deb801d3e4dc720b1174405437d32d9748f2a2862c44916b0a5ab4e64068b::" providerId="AD" clId="Web-{A0F802B2-A3FB-3C82-045D-BDCEA461132C}" dt="2021-02-25T23:04:14.050" v="2"/>
          <ac:spMkLst>
            <pc:docMk/>
            <pc:sldMk cId="544978954" sldId="314"/>
            <ac:spMk id="17" creationId="{A3A10597-E6FF-4C9B-811D-151065763754}"/>
          </ac:spMkLst>
        </pc:spChg>
        <pc:spChg chg="del">
          <ac:chgData name="Usuario invitado" userId="S::urn:spo:anon#354deb801d3e4dc720b1174405437d32d9748f2a2862c44916b0a5ab4e64068b::" providerId="AD" clId="Web-{A0F802B2-A3FB-3C82-045D-BDCEA461132C}" dt="2021-02-25T23:05:58.818" v="9"/>
          <ac:spMkLst>
            <pc:docMk/>
            <pc:sldMk cId="544978954" sldId="314"/>
            <ac:spMk id="24" creationId="{36D44BDF-5E5E-49C1-8D52-3767EBB93052}"/>
          </ac:spMkLst>
        </pc:spChg>
        <pc:spChg chg="del mod">
          <ac:chgData name="Usuario invitado" userId="S::urn:spo:anon#354deb801d3e4dc720b1174405437d32d9748f2a2862c44916b0a5ab4e64068b::" providerId="AD" clId="Web-{A0F802B2-A3FB-3C82-045D-BDCEA461132C}" dt="2021-02-25T23:06:11.334" v="17"/>
          <ac:spMkLst>
            <pc:docMk/>
            <pc:sldMk cId="544978954" sldId="314"/>
            <ac:spMk id="25" creationId="{34192B91-F801-4221-9B5D-CE822F015411}"/>
          </ac:spMkLst>
        </pc:spChg>
        <pc:spChg chg="mod">
          <ac:chgData name="Usuario invitado" userId="S::urn:spo:anon#354deb801d3e4dc720b1174405437d32d9748f2a2862c44916b0a5ab4e64068b::" providerId="AD" clId="Web-{A0F802B2-A3FB-3C82-045D-BDCEA461132C}" dt="2021-02-25T23:06:59.319" v="42" actId="20577"/>
          <ac:spMkLst>
            <pc:docMk/>
            <pc:sldMk cId="544978954" sldId="314"/>
            <ac:spMk id="26" creationId="{44C602DA-ABB4-4B13-9560-F0433822DBC6}"/>
          </ac:spMkLst>
        </pc:spChg>
        <pc:spChg chg="del">
          <ac:chgData name="Usuario invitado" userId="S::urn:spo:anon#354deb801d3e4dc720b1174405437d32d9748f2a2862c44916b0a5ab4e64068b::" providerId="AD" clId="Web-{A0F802B2-A3FB-3C82-045D-BDCEA461132C}" dt="2021-02-25T23:06:48.944" v="40"/>
          <ac:spMkLst>
            <pc:docMk/>
            <pc:sldMk cId="544978954" sldId="314"/>
            <ac:spMk id="27" creationId="{BB9E3206-FBEB-42E7-A814-5004D124B14B}"/>
          </ac:spMkLst>
        </pc:spChg>
      </pc:sldChg>
      <pc:sldChg chg="addSp modSp new">
        <pc:chgData name="Usuario invitado" userId="S::urn:spo:anon#354deb801d3e4dc720b1174405437d32d9748f2a2862c44916b0a5ab4e64068b::" providerId="AD" clId="Web-{A0F802B2-A3FB-3C82-045D-BDCEA461132C}" dt="2021-02-25T23:53:23.397" v="391" actId="14100"/>
        <pc:sldMkLst>
          <pc:docMk/>
          <pc:sldMk cId="333995752" sldId="315"/>
        </pc:sldMkLst>
        <pc:spChg chg="add mod">
          <ac:chgData name="Usuario invitado" userId="S::urn:spo:anon#354deb801d3e4dc720b1174405437d32d9748f2a2862c44916b0a5ab4e64068b::" providerId="AD" clId="Web-{A0F802B2-A3FB-3C82-045D-BDCEA461132C}" dt="2021-02-25T23:53:23.397" v="391" actId="14100"/>
          <ac:spMkLst>
            <pc:docMk/>
            <pc:sldMk cId="333995752" sldId="315"/>
            <ac:spMk id="2" creationId="{67B6C6A2-C4C5-45E4-95DF-F73B8B78E626}"/>
          </ac:spMkLst>
        </pc:spChg>
      </pc:sldChg>
    </pc:docChg>
  </pc:docChgLst>
  <pc:docChgLst>
    <pc:chgData name="Gustavo  paredes" userId="S::gustavo.paredes@umich.mx::237c4cbf-6e2c-4d16-a68c-b3c758f06549" providerId="AD" clId="Web-{FBAC3A3F-06D8-C433-AE52-93C57F8BE989}"/>
    <pc:docChg chg="modSld">
      <pc:chgData name="Gustavo  paredes" userId="S::gustavo.paredes@umich.mx::237c4cbf-6e2c-4d16-a68c-b3c758f06549" providerId="AD" clId="Web-{FBAC3A3F-06D8-C433-AE52-93C57F8BE989}" dt="2021-02-25T21:47:01.403" v="11"/>
      <pc:docMkLst>
        <pc:docMk/>
      </pc:docMkLst>
      <pc:sldChg chg="addSp delSp modSp">
        <pc:chgData name="Gustavo  paredes" userId="S::gustavo.paredes@umich.mx::237c4cbf-6e2c-4d16-a68c-b3c758f06549" providerId="AD" clId="Web-{FBAC3A3F-06D8-C433-AE52-93C57F8BE989}" dt="2021-02-25T21:47:01.403" v="11"/>
        <pc:sldMkLst>
          <pc:docMk/>
          <pc:sldMk cId="2483824498" sldId="307"/>
        </pc:sldMkLst>
        <pc:spChg chg="add del mod">
          <ac:chgData name="Gustavo  paredes" userId="S::gustavo.paredes@umich.mx::237c4cbf-6e2c-4d16-a68c-b3c758f06549" providerId="AD" clId="Web-{FBAC3A3F-06D8-C433-AE52-93C57F8BE989}" dt="2021-02-25T21:47:01.403" v="11"/>
          <ac:spMkLst>
            <pc:docMk/>
            <pc:sldMk cId="2483824498" sldId="307"/>
            <ac:spMk id="8" creationId="{F4CED3FF-15E1-4D0B-96EB-37B8030D0618}"/>
          </ac:spMkLst>
        </pc:spChg>
        <pc:picChg chg="add del mod">
          <ac:chgData name="Gustavo  paredes" userId="S::gustavo.paredes@umich.mx::237c4cbf-6e2c-4d16-a68c-b3c758f06549" providerId="AD" clId="Web-{FBAC3A3F-06D8-C433-AE52-93C57F8BE989}" dt="2021-02-25T21:46:43.465" v="7"/>
          <ac:picMkLst>
            <pc:docMk/>
            <pc:sldMk cId="2483824498" sldId="307"/>
            <ac:picMk id="2" creationId="{5F328E0D-B5ED-480B-88C6-A432F99687C1}"/>
          </ac:picMkLst>
        </pc:picChg>
      </pc:sldChg>
    </pc:docChg>
  </pc:docChgLst>
  <pc:docChgLst>
    <pc:chgData name="Gustavo  paredes" userId="237c4cbf-6e2c-4d16-a68c-b3c758f06549" providerId="ADAL" clId="{74668229-3E85-4F87-AD78-16A1D8DB5874}"/>
    <pc:docChg chg="undo custSel addSld delSld modSld">
      <pc:chgData name="Gustavo  paredes" userId="237c4cbf-6e2c-4d16-a68c-b3c758f06549" providerId="ADAL" clId="{74668229-3E85-4F87-AD78-16A1D8DB5874}" dt="2021-02-26T17:56:40.525" v="10221" actId="14100"/>
      <pc:docMkLst>
        <pc:docMk/>
      </pc:docMkLst>
      <pc:sldChg chg="addSp delSp modSp mod">
        <pc:chgData name="Gustavo  paredes" userId="237c4cbf-6e2c-4d16-a68c-b3c758f06549" providerId="ADAL" clId="{74668229-3E85-4F87-AD78-16A1D8DB5874}" dt="2021-02-25T22:37:44.488" v="2199" actId="1076"/>
        <pc:sldMkLst>
          <pc:docMk/>
          <pc:sldMk cId="509751546" sldId="256"/>
        </pc:sldMkLst>
        <pc:spChg chg="mod">
          <ac:chgData name="Gustavo  paredes" userId="237c4cbf-6e2c-4d16-a68c-b3c758f06549" providerId="ADAL" clId="{74668229-3E85-4F87-AD78-16A1D8DB5874}" dt="2021-02-25T21:06:22.909" v="1254" actId="1076"/>
          <ac:spMkLst>
            <pc:docMk/>
            <pc:sldMk cId="509751546" sldId="256"/>
            <ac:spMk id="3" creationId="{41CAD057-867E-4956-8D03-F0EF4888DD6E}"/>
          </ac:spMkLst>
        </pc:spChg>
        <pc:spChg chg="mod">
          <ac:chgData name="Gustavo  paredes" userId="237c4cbf-6e2c-4d16-a68c-b3c758f06549" providerId="ADAL" clId="{74668229-3E85-4F87-AD78-16A1D8DB5874}" dt="2021-02-25T21:06:25.972" v="1255" actId="1076"/>
          <ac:spMkLst>
            <pc:docMk/>
            <pc:sldMk cId="509751546" sldId="256"/>
            <ac:spMk id="4" creationId="{D2C20E62-CBDF-4C05-A98F-D5DB6354D12C}"/>
          </ac:spMkLst>
        </pc:spChg>
        <pc:spChg chg="mod">
          <ac:chgData name="Gustavo  paredes" userId="237c4cbf-6e2c-4d16-a68c-b3c758f06549" providerId="ADAL" clId="{74668229-3E85-4F87-AD78-16A1D8DB5874}" dt="2021-02-25T22:37:44.488" v="2199" actId="1076"/>
          <ac:spMkLst>
            <pc:docMk/>
            <pc:sldMk cId="509751546" sldId="256"/>
            <ac:spMk id="6" creationId="{47183D61-6DDE-4ACA-B37B-A279F9D0FEAF}"/>
          </ac:spMkLst>
        </pc:spChg>
        <pc:picChg chg="add del mod">
          <ac:chgData name="Gustavo  paredes" userId="237c4cbf-6e2c-4d16-a68c-b3c758f06549" providerId="ADAL" clId="{74668229-3E85-4F87-AD78-16A1D8DB5874}" dt="2021-02-25T18:59:45.622" v="27" actId="478"/>
          <ac:picMkLst>
            <pc:docMk/>
            <pc:sldMk cId="509751546" sldId="256"/>
            <ac:picMk id="5" creationId="{AB48CB05-13FF-4895-84C3-2307EFE9627F}"/>
          </ac:picMkLst>
        </pc:picChg>
        <pc:picChg chg="add mod">
          <ac:chgData name="Gustavo  paredes" userId="237c4cbf-6e2c-4d16-a68c-b3c758f06549" providerId="ADAL" clId="{74668229-3E85-4F87-AD78-16A1D8DB5874}" dt="2021-02-25T19:00:44.974" v="33" actId="1076"/>
          <ac:picMkLst>
            <pc:docMk/>
            <pc:sldMk cId="509751546" sldId="256"/>
            <ac:picMk id="7" creationId="{01A9DFC7-9A08-4834-B80C-90FF3CEC4BB6}"/>
          </ac:picMkLst>
        </pc:picChg>
        <pc:picChg chg="add mod">
          <ac:chgData name="Gustavo  paredes" userId="237c4cbf-6e2c-4d16-a68c-b3c758f06549" providerId="ADAL" clId="{74668229-3E85-4F87-AD78-16A1D8DB5874}" dt="2021-02-25T19:04:17.286" v="39" actId="14100"/>
          <ac:picMkLst>
            <pc:docMk/>
            <pc:sldMk cId="509751546" sldId="256"/>
            <ac:picMk id="9" creationId="{C9535BBB-3C24-449A-B86A-FB4C55BA3C7B}"/>
          </ac:picMkLst>
        </pc:picChg>
      </pc:sldChg>
      <pc:sldChg chg="addSp delSp modSp mod delAnim modAnim">
        <pc:chgData name="Gustavo  paredes" userId="237c4cbf-6e2c-4d16-a68c-b3c758f06549" providerId="ADAL" clId="{74668229-3E85-4F87-AD78-16A1D8DB5874}" dt="2021-02-26T16:48:51.016" v="10105" actId="1076"/>
        <pc:sldMkLst>
          <pc:docMk/>
          <pc:sldMk cId="2163410096" sldId="257"/>
        </pc:sldMkLst>
        <pc:spChg chg="mod">
          <ac:chgData name="Gustavo  paredes" userId="237c4cbf-6e2c-4d16-a68c-b3c758f06549" providerId="ADAL" clId="{74668229-3E85-4F87-AD78-16A1D8DB5874}" dt="2021-02-26T15:31:19.934" v="9969" actId="14100"/>
          <ac:spMkLst>
            <pc:docMk/>
            <pc:sldMk cId="2163410096" sldId="257"/>
            <ac:spMk id="14" creationId="{7D060D37-83E9-4E4A-AEE5-7EC1E223D65B}"/>
          </ac:spMkLst>
        </pc:spChg>
        <pc:spChg chg="mod">
          <ac:chgData name="Gustavo  paredes" userId="237c4cbf-6e2c-4d16-a68c-b3c758f06549" providerId="ADAL" clId="{74668229-3E85-4F87-AD78-16A1D8DB5874}" dt="2021-02-26T16:48:08.286" v="10101" actId="1076"/>
          <ac:spMkLst>
            <pc:docMk/>
            <pc:sldMk cId="2163410096" sldId="257"/>
            <ac:spMk id="15" creationId="{69D3A883-1F77-455E-BDC5-D28BE50AE238}"/>
          </ac:spMkLst>
        </pc:spChg>
        <pc:spChg chg="add del mod">
          <ac:chgData name="Gustavo  paredes" userId="237c4cbf-6e2c-4d16-a68c-b3c758f06549" providerId="ADAL" clId="{74668229-3E85-4F87-AD78-16A1D8DB5874}" dt="2021-02-26T16:48:01.442" v="10099" actId="1076"/>
          <ac:spMkLst>
            <pc:docMk/>
            <pc:sldMk cId="2163410096" sldId="257"/>
            <ac:spMk id="16" creationId="{27804C12-1635-41E2-BAA5-CAF703204012}"/>
          </ac:spMkLst>
        </pc:spChg>
        <pc:spChg chg="mod">
          <ac:chgData name="Gustavo  paredes" userId="237c4cbf-6e2c-4d16-a68c-b3c758f06549" providerId="ADAL" clId="{74668229-3E85-4F87-AD78-16A1D8DB5874}" dt="2021-02-26T16:48:46.592" v="10104" actId="1076"/>
          <ac:spMkLst>
            <pc:docMk/>
            <pc:sldMk cId="2163410096" sldId="257"/>
            <ac:spMk id="17" creationId="{5EE9C4DD-0524-414D-8BB7-8FDFA7825EE4}"/>
          </ac:spMkLst>
        </pc:spChg>
        <pc:spChg chg="add mod">
          <ac:chgData name="Gustavo  paredes" userId="237c4cbf-6e2c-4d16-a68c-b3c758f06549" providerId="ADAL" clId="{74668229-3E85-4F87-AD78-16A1D8DB5874}" dt="2021-02-26T16:48:51.016" v="10105" actId="1076"/>
          <ac:spMkLst>
            <pc:docMk/>
            <pc:sldMk cId="2163410096" sldId="257"/>
            <ac:spMk id="19" creationId="{C502D1C8-8758-429A-8516-1B75EB49399C}"/>
          </ac:spMkLst>
        </pc:spChg>
        <pc:grpChg chg="del">
          <ac:chgData name="Gustavo  paredes" userId="237c4cbf-6e2c-4d16-a68c-b3c758f06549" providerId="ADAL" clId="{74668229-3E85-4F87-AD78-16A1D8DB5874}" dt="2021-02-26T15:26:16.970" v="9895" actId="478"/>
          <ac:grpSpMkLst>
            <pc:docMk/>
            <pc:sldMk cId="2163410096" sldId="257"/>
            <ac:grpSpMk id="5" creationId="{F235C7B7-34B0-4A3F-8074-7D9C32D11921}"/>
          </ac:grpSpMkLst>
        </pc:grpChg>
        <pc:grpChg chg="del">
          <ac:chgData name="Gustavo  paredes" userId="237c4cbf-6e2c-4d16-a68c-b3c758f06549" providerId="ADAL" clId="{74668229-3E85-4F87-AD78-16A1D8DB5874}" dt="2021-02-26T15:26:16.970" v="9895" actId="478"/>
          <ac:grpSpMkLst>
            <pc:docMk/>
            <pc:sldMk cId="2163410096" sldId="257"/>
            <ac:grpSpMk id="8" creationId="{BCEE2A6C-8264-4A32-B4E5-6B233E40D32A}"/>
          </ac:grpSpMkLst>
        </pc:grpChg>
        <pc:grpChg chg="del">
          <ac:chgData name="Gustavo  paredes" userId="237c4cbf-6e2c-4d16-a68c-b3c758f06549" providerId="ADAL" clId="{74668229-3E85-4F87-AD78-16A1D8DB5874}" dt="2021-02-26T15:26:16.970" v="9895" actId="478"/>
          <ac:grpSpMkLst>
            <pc:docMk/>
            <pc:sldMk cId="2163410096" sldId="257"/>
            <ac:grpSpMk id="11" creationId="{E5881D4B-A72D-4B73-8D6F-8F37BD191DAD}"/>
          </ac:grpSpMkLst>
        </pc:grpChg>
        <pc:picChg chg="del">
          <ac:chgData name="Gustavo  paredes" userId="237c4cbf-6e2c-4d16-a68c-b3c758f06549" providerId="ADAL" clId="{74668229-3E85-4F87-AD78-16A1D8DB5874}" dt="2021-02-26T15:26:16.970" v="9895" actId="478"/>
          <ac:picMkLst>
            <pc:docMk/>
            <pc:sldMk cId="2163410096" sldId="257"/>
            <ac:picMk id="4" creationId="{5AF023D8-A95D-47DF-A195-DC9748BA0EBC}"/>
          </ac:picMkLst>
        </pc:picChg>
        <pc:picChg chg="add mod">
          <ac:chgData name="Gustavo  paredes" userId="237c4cbf-6e2c-4d16-a68c-b3c758f06549" providerId="ADAL" clId="{74668229-3E85-4F87-AD78-16A1D8DB5874}" dt="2021-02-26T15:26:31.762" v="9901" actId="1076"/>
          <ac:picMkLst>
            <pc:docMk/>
            <pc:sldMk cId="2163410096" sldId="257"/>
            <ac:picMk id="18" creationId="{EBCC0153-4D12-493A-B1AD-8CF99A1CDD2B}"/>
          </ac:picMkLst>
        </pc:picChg>
      </pc:sldChg>
      <pc:sldChg chg="addSp delSp modSp mod modAnim">
        <pc:chgData name="Gustavo  paredes" userId="237c4cbf-6e2c-4d16-a68c-b3c758f06549" providerId="ADAL" clId="{74668229-3E85-4F87-AD78-16A1D8DB5874}" dt="2021-02-26T05:38:49.350" v="7531"/>
        <pc:sldMkLst>
          <pc:docMk/>
          <pc:sldMk cId="3372290751" sldId="258"/>
        </pc:sldMkLst>
        <pc:spChg chg="mod">
          <ac:chgData name="Gustavo  paredes" userId="237c4cbf-6e2c-4d16-a68c-b3c758f06549" providerId="ADAL" clId="{74668229-3E85-4F87-AD78-16A1D8DB5874}" dt="2021-02-25T23:45:46.609" v="3087" actId="1076"/>
          <ac:spMkLst>
            <pc:docMk/>
            <pc:sldMk cId="3372290751" sldId="258"/>
            <ac:spMk id="3" creationId="{E16975DC-E0C2-4215-9577-1356815C8F97}"/>
          </ac:spMkLst>
        </pc:spChg>
        <pc:picChg chg="add del mod">
          <ac:chgData name="Gustavo  paredes" userId="237c4cbf-6e2c-4d16-a68c-b3c758f06549" providerId="ADAL" clId="{74668229-3E85-4F87-AD78-16A1D8DB5874}" dt="2021-02-25T23:18:37.639" v="2699" actId="478"/>
          <ac:picMkLst>
            <pc:docMk/>
            <pc:sldMk cId="3372290751" sldId="258"/>
            <ac:picMk id="4" creationId="{B14EAB6F-0D2F-4A07-B492-52D189735BEB}"/>
          </ac:picMkLst>
        </pc:picChg>
        <pc:picChg chg="del">
          <ac:chgData name="Gustavo  paredes" userId="237c4cbf-6e2c-4d16-a68c-b3c758f06549" providerId="ADAL" clId="{74668229-3E85-4F87-AD78-16A1D8DB5874}" dt="2021-02-25T22:50:06.573" v="2557" actId="478"/>
          <ac:picMkLst>
            <pc:docMk/>
            <pc:sldMk cId="3372290751" sldId="258"/>
            <ac:picMk id="5" creationId="{289DB669-2B30-459B-8609-FCA4A1676E67}"/>
          </ac:picMkLst>
        </pc:picChg>
        <pc:picChg chg="add mod">
          <ac:chgData name="Gustavo  paredes" userId="237c4cbf-6e2c-4d16-a68c-b3c758f06549" providerId="ADAL" clId="{74668229-3E85-4F87-AD78-16A1D8DB5874}" dt="2021-02-25T23:18:53.816" v="2704"/>
          <ac:picMkLst>
            <pc:docMk/>
            <pc:sldMk cId="3372290751" sldId="258"/>
            <ac:picMk id="10" creationId="{0AA45CA1-D813-4E81-87D2-642371622506}"/>
          </ac:picMkLst>
        </pc:picChg>
      </pc:sldChg>
      <pc:sldChg chg="modSp">
        <pc:chgData name="Gustavo  paredes" userId="237c4cbf-6e2c-4d16-a68c-b3c758f06549" providerId="ADAL" clId="{74668229-3E85-4F87-AD78-16A1D8DB5874}" dt="2021-02-25T23:45:54.839" v="3088" actId="255"/>
        <pc:sldMkLst>
          <pc:docMk/>
          <pc:sldMk cId="385794489" sldId="259"/>
        </pc:sldMkLst>
        <pc:spChg chg="mod">
          <ac:chgData name="Gustavo  paredes" userId="237c4cbf-6e2c-4d16-a68c-b3c758f06549" providerId="ADAL" clId="{74668229-3E85-4F87-AD78-16A1D8DB5874}" dt="2021-02-25T23:45:54.839" v="3088" actId="255"/>
          <ac:spMkLst>
            <pc:docMk/>
            <pc:sldMk cId="385794489" sldId="259"/>
            <ac:spMk id="2" creationId="{B3CCF23A-07D2-46AE-BF94-8E8537A6B1F1}"/>
          </ac:spMkLst>
        </pc:spChg>
        <pc:spChg chg="mod">
          <ac:chgData name="Gustavo  paredes" userId="237c4cbf-6e2c-4d16-a68c-b3c758f06549" providerId="ADAL" clId="{74668229-3E85-4F87-AD78-16A1D8DB5874}" dt="2021-02-25T23:16:22.543" v="2690" actId="20577"/>
          <ac:spMkLst>
            <pc:docMk/>
            <pc:sldMk cId="385794489" sldId="259"/>
            <ac:spMk id="3" creationId="{302FCC41-F955-43C6-A577-2AA618A1B8CD}"/>
          </ac:spMkLst>
        </pc:spChg>
        <pc:spChg chg="mod">
          <ac:chgData name="Gustavo  paredes" userId="237c4cbf-6e2c-4d16-a68c-b3c758f06549" providerId="ADAL" clId="{74668229-3E85-4F87-AD78-16A1D8DB5874}" dt="2021-02-25T23:17:12.504" v="2698" actId="20577"/>
          <ac:spMkLst>
            <pc:docMk/>
            <pc:sldMk cId="385794489" sldId="259"/>
            <ac:spMk id="4" creationId="{28027CEB-F7E8-4C28-B379-7A1E5856D6D9}"/>
          </ac:spMkLst>
        </pc:spChg>
      </pc:sldChg>
      <pc:sldChg chg="delSp modSp mod delAnim modNotesTx">
        <pc:chgData name="Gustavo  paredes" userId="237c4cbf-6e2c-4d16-a68c-b3c758f06549" providerId="ADAL" clId="{74668229-3E85-4F87-AD78-16A1D8DB5874}" dt="2021-02-25T23:46:14.533" v="3090" actId="1076"/>
        <pc:sldMkLst>
          <pc:docMk/>
          <pc:sldMk cId="1208329408" sldId="260"/>
        </pc:sldMkLst>
        <pc:spChg chg="mod">
          <ac:chgData name="Gustavo  paredes" userId="237c4cbf-6e2c-4d16-a68c-b3c758f06549" providerId="ADAL" clId="{74668229-3E85-4F87-AD78-16A1D8DB5874}" dt="2021-02-25T23:46:14.533" v="3090" actId="1076"/>
          <ac:spMkLst>
            <pc:docMk/>
            <pc:sldMk cId="1208329408" sldId="260"/>
            <ac:spMk id="2" creationId="{745187C9-FAE7-4D3B-80E8-B49597F345E0}"/>
          </ac:spMkLst>
        </pc:spChg>
        <pc:spChg chg="mod">
          <ac:chgData name="Gustavo  paredes" userId="237c4cbf-6e2c-4d16-a68c-b3c758f06549" providerId="ADAL" clId="{74668229-3E85-4F87-AD78-16A1D8DB5874}" dt="2021-02-25T23:05:36.251" v="2602" actId="1076"/>
          <ac:spMkLst>
            <pc:docMk/>
            <pc:sldMk cId="1208329408" sldId="260"/>
            <ac:spMk id="6" creationId="{36FA822B-8FC4-4E3F-8426-E386F8AAACBA}"/>
          </ac:spMkLst>
        </pc:spChg>
        <pc:spChg chg="mod">
          <ac:chgData name="Gustavo  paredes" userId="237c4cbf-6e2c-4d16-a68c-b3c758f06549" providerId="ADAL" clId="{74668229-3E85-4F87-AD78-16A1D8DB5874}" dt="2021-02-25T23:05:26.484" v="2599" actId="255"/>
          <ac:spMkLst>
            <pc:docMk/>
            <pc:sldMk cId="1208329408" sldId="260"/>
            <ac:spMk id="7" creationId="{A89E4BC8-DDAC-43E1-91B5-9E429CF8E683}"/>
          </ac:spMkLst>
        </pc:spChg>
        <pc:spChg chg="mod">
          <ac:chgData name="Gustavo  paredes" userId="237c4cbf-6e2c-4d16-a68c-b3c758f06549" providerId="ADAL" clId="{74668229-3E85-4F87-AD78-16A1D8DB5874}" dt="2021-02-25T23:04:46.456" v="2590" actId="14100"/>
          <ac:spMkLst>
            <pc:docMk/>
            <pc:sldMk cId="1208329408" sldId="260"/>
            <ac:spMk id="9" creationId="{5EBF9773-6556-4E9D-BED1-021D677D278E}"/>
          </ac:spMkLst>
        </pc:spChg>
        <pc:spChg chg="mod">
          <ac:chgData name="Gustavo  paredes" userId="237c4cbf-6e2c-4d16-a68c-b3c758f06549" providerId="ADAL" clId="{74668229-3E85-4F87-AD78-16A1D8DB5874}" dt="2021-02-25T23:03:39.159" v="2580" actId="14100"/>
          <ac:spMkLst>
            <pc:docMk/>
            <pc:sldMk cId="1208329408" sldId="260"/>
            <ac:spMk id="10" creationId="{625A4E76-7541-4705-8B04-C90FF4AB927E}"/>
          </ac:spMkLst>
        </pc:spChg>
        <pc:spChg chg="mod">
          <ac:chgData name="Gustavo  paredes" userId="237c4cbf-6e2c-4d16-a68c-b3c758f06549" providerId="ADAL" clId="{74668229-3E85-4F87-AD78-16A1D8DB5874}" dt="2021-02-25T23:04:39.520" v="2588" actId="1076"/>
          <ac:spMkLst>
            <pc:docMk/>
            <pc:sldMk cId="1208329408" sldId="260"/>
            <ac:spMk id="12" creationId="{D07185CF-BE38-4A45-A98D-62B12D65A605}"/>
          </ac:spMkLst>
        </pc:spChg>
        <pc:spChg chg="mod">
          <ac:chgData name="Gustavo  paredes" userId="237c4cbf-6e2c-4d16-a68c-b3c758f06549" providerId="ADAL" clId="{74668229-3E85-4F87-AD78-16A1D8DB5874}" dt="2021-02-25T23:04:59.136" v="2594" actId="14100"/>
          <ac:spMkLst>
            <pc:docMk/>
            <pc:sldMk cId="1208329408" sldId="260"/>
            <ac:spMk id="15" creationId="{34DFA5D8-5255-404A-A478-45E0C0FA83C7}"/>
          </ac:spMkLst>
        </pc:spChg>
        <pc:spChg chg="mod">
          <ac:chgData name="Gustavo  paredes" userId="237c4cbf-6e2c-4d16-a68c-b3c758f06549" providerId="ADAL" clId="{74668229-3E85-4F87-AD78-16A1D8DB5874}" dt="2021-02-25T23:05:09.012" v="2597" actId="14100"/>
          <ac:spMkLst>
            <pc:docMk/>
            <pc:sldMk cId="1208329408" sldId="260"/>
            <ac:spMk id="18" creationId="{56A46E9F-4142-4E17-A251-42DFE68C51EB}"/>
          </ac:spMkLst>
        </pc:spChg>
        <pc:spChg chg="mod">
          <ac:chgData name="Gustavo  paredes" userId="237c4cbf-6e2c-4d16-a68c-b3c758f06549" providerId="ADAL" clId="{74668229-3E85-4F87-AD78-16A1D8DB5874}" dt="2021-02-25T23:05:39.619" v="2603" actId="1076"/>
          <ac:spMkLst>
            <pc:docMk/>
            <pc:sldMk cId="1208329408" sldId="260"/>
            <ac:spMk id="20" creationId="{858E6FD1-22C0-41E5-80DE-3F2314286D17}"/>
          </ac:spMkLst>
        </pc:spChg>
        <pc:spChg chg="mod">
          <ac:chgData name="Gustavo  paredes" userId="237c4cbf-6e2c-4d16-a68c-b3c758f06549" providerId="ADAL" clId="{74668229-3E85-4F87-AD78-16A1D8DB5874}" dt="2021-02-25T23:02:46.823" v="2570" actId="1076"/>
          <ac:spMkLst>
            <pc:docMk/>
            <pc:sldMk cId="1208329408" sldId="260"/>
            <ac:spMk id="22" creationId="{FE14F24B-EAE8-4C8C-87ED-84F9F8E324FC}"/>
          </ac:spMkLst>
        </pc:spChg>
        <pc:spChg chg="del">
          <ac:chgData name="Gustavo  paredes" userId="237c4cbf-6e2c-4d16-a68c-b3c758f06549" providerId="ADAL" clId="{74668229-3E85-4F87-AD78-16A1D8DB5874}" dt="2021-02-25T23:05:31.519" v="2601" actId="478"/>
          <ac:spMkLst>
            <pc:docMk/>
            <pc:sldMk cId="1208329408" sldId="260"/>
            <ac:spMk id="23" creationId="{C2DCB63D-C80C-435E-A83B-DBB7CB320C55}"/>
          </ac:spMkLst>
        </pc:spChg>
        <pc:grpChg chg="mod">
          <ac:chgData name="Gustavo  paredes" userId="237c4cbf-6e2c-4d16-a68c-b3c758f06549" providerId="ADAL" clId="{74668229-3E85-4F87-AD78-16A1D8DB5874}" dt="2021-02-25T23:05:26.484" v="2599" actId="255"/>
          <ac:grpSpMkLst>
            <pc:docMk/>
            <pc:sldMk cId="1208329408" sldId="260"/>
            <ac:grpSpMk id="5" creationId="{05069418-CB91-4D19-B9CD-08BD9B417A8A}"/>
          </ac:grpSpMkLst>
        </pc:grpChg>
        <pc:grpChg chg="mod">
          <ac:chgData name="Gustavo  paredes" userId="237c4cbf-6e2c-4d16-a68c-b3c758f06549" providerId="ADAL" clId="{74668229-3E85-4F87-AD78-16A1D8DB5874}" dt="2021-02-25T23:03:43.651" v="2581" actId="1076"/>
          <ac:grpSpMkLst>
            <pc:docMk/>
            <pc:sldMk cId="1208329408" sldId="260"/>
            <ac:grpSpMk id="11" creationId="{AE74BB47-A529-47B0-9117-8CE4F86125AC}"/>
          </ac:grpSpMkLst>
        </pc:grpChg>
        <pc:grpChg chg="mod">
          <ac:chgData name="Gustavo  paredes" userId="237c4cbf-6e2c-4d16-a68c-b3c758f06549" providerId="ADAL" clId="{74668229-3E85-4F87-AD78-16A1D8DB5874}" dt="2021-02-25T23:03:22.607" v="2577" actId="1076"/>
          <ac:grpSpMkLst>
            <pc:docMk/>
            <pc:sldMk cId="1208329408" sldId="260"/>
            <ac:grpSpMk id="14" creationId="{9B8D3431-FD4C-458F-B46C-B2A3FF6B991D}"/>
          </ac:grpSpMkLst>
        </pc:grpChg>
        <pc:grpChg chg="mod">
          <ac:chgData name="Gustavo  paredes" userId="237c4cbf-6e2c-4d16-a68c-b3c758f06549" providerId="ADAL" clId="{74668229-3E85-4F87-AD78-16A1D8DB5874}" dt="2021-02-25T23:03:19.911" v="2576" actId="1076"/>
          <ac:grpSpMkLst>
            <pc:docMk/>
            <pc:sldMk cId="1208329408" sldId="260"/>
            <ac:grpSpMk id="17" creationId="{01BDBB78-E6C2-4B9E-A248-3C40D4D23208}"/>
          </ac:grpSpMkLst>
        </pc:grpChg>
        <pc:picChg chg="mod">
          <ac:chgData name="Gustavo  paredes" userId="237c4cbf-6e2c-4d16-a68c-b3c758f06549" providerId="ADAL" clId="{74668229-3E85-4F87-AD78-16A1D8DB5874}" dt="2021-02-25T23:02:50.124" v="2571" actId="1076"/>
          <ac:picMkLst>
            <pc:docMk/>
            <pc:sldMk cId="1208329408" sldId="260"/>
            <ac:picMk id="3" creationId="{768F43C2-6A67-4CA9-AF40-89DCB3517E72}"/>
          </ac:picMkLst>
        </pc:picChg>
        <pc:picChg chg="mod">
          <ac:chgData name="Gustavo  paredes" userId="237c4cbf-6e2c-4d16-a68c-b3c758f06549" providerId="ADAL" clId="{74668229-3E85-4F87-AD78-16A1D8DB5874}" dt="2021-02-25T23:03:12.971" v="2575" actId="1076"/>
          <ac:picMkLst>
            <pc:docMk/>
            <pc:sldMk cId="1208329408" sldId="260"/>
            <ac:picMk id="4" creationId="{DE7A33A1-70CC-4373-913F-3C1BEC2B19B9}"/>
          </ac:picMkLst>
        </pc:picChg>
        <pc:picChg chg="del">
          <ac:chgData name="Gustavo  paredes" userId="237c4cbf-6e2c-4d16-a68c-b3c758f06549" providerId="ADAL" clId="{74668229-3E85-4F87-AD78-16A1D8DB5874}" dt="2021-02-25T20:38:01.115" v="669" actId="478"/>
          <ac:picMkLst>
            <pc:docMk/>
            <pc:sldMk cId="1208329408" sldId="260"/>
            <ac:picMk id="21" creationId="{5D3500AB-4401-427C-99D1-B5105805210D}"/>
          </ac:picMkLst>
        </pc:picChg>
      </pc:sldChg>
      <pc:sldChg chg="addSp delSp modSp mod">
        <pc:chgData name="Gustavo  paredes" userId="237c4cbf-6e2c-4d16-a68c-b3c758f06549" providerId="ADAL" clId="{74668229-3E85-4F87-AD78-16A1D8DB5874}" dt="2021-02-26T00:49:03.439" v="4187" actId="207"/>
        <pc:sldMkLst>
          <pc:docMk/>
          <pc:sldMk cId="1341395766" sldId="262"/>
        </pc:sldMkLst>
        <pc:spChg chg="mod">
          <ac:chgData name="Gustavo  paredes" userId="237c4cbf-6e2c-4d16-a68c-b3c758f06549" providerId="ADAL" clId="{74668229-3E85-4F87-AD78-16A1D8DB5874}" dt="2021-02-25T23:46:47.828" v="3094" actId="255"/>
          <ac:spMkLst>
            <pc:docMk/>
            <pc:sldMk cId="1341395766" sldId="262"/>
            <ac:spMk id="2" creationId="{7F86577B-1916-47B1-9036-411EE2524178}"/>
          </ac:spMkLst>
        </pc:spChg>
        <pc:spChg chg="mod">
          <ac:chgData name="Gustavo  paredes" userId="237c4cbf-6e2c-4d16-a68c-b3c758f06549" providerId="ADAL" clId="{74668229-3E85-4F87-AD78-16A1D8DB5874}" dt="2021-02-25T23:08:59.626" v="2638" actId="1076"/>
          <ac:spMkLst>
            <pc:docMk/>
            <pc:sldMk cId="1341395766" sldId="262"/>
            <ac:spMk id="3" creationId="{EA13FB5C-7C04-4A6D-BCFE-3791B573FB6C}"/>
          </ac:spMkLst>
        </pc:spChg>
        <pc:spChg chg="del mod">
          <ac:chgData name="Gustavo  paredes" userId="237c4cbf-6e2c-4d16-a68c-b3c758f06549" providerId="ADAL" clId="{74668229-3E85-4F87-AD78-16A1D8DB5874}" dt="2021-02-26T00:49:03.439" v="4187" actId="207"/>
          <ac:spMkLst>
            <pc:docMk/>
            <pc:sldMk cId="1341395766" sldId="262"/>
            <ac:spMk id="8" creationId="{9F27BA61-AD90-42BA-9959-C14334422C22}"/>
          </ac:spMkLst>
        </pc:spChg>
        <pc:spChg chg="add mod">
          <ac:chgData name="Gustavo  paredes" userId="237c4cbf-6e2c-4d16-a68c-b3c758f06549" providerId="ADAL" clId="{74668229-3E85-4F87-AD78-16A1D8DB5874}" dt="2021-02-25T23:08:56.044" v="2637" actId="14100"/>
          <ac:spMkLst>
            <pc:docMk/>
            <pc:sldMk cId="1341395766" sldId="262"/>
            <ac:spMk id="11" creationId="{3982E06F-2F17-45F8-9DD0-D512D793C86D}"/>
          </ac:spMkLst>
        </pc:spChg>
      </pc:sldChg>
      <pc:sldChg chg="delSp modSp mod modNotesTx">
        <pc:chgData name="Gustavo  paredes" userId="237c4cbf-6e2c-4d16-a68c-b3c758f06549" providerId="ADAL" clId="{74668229-3E85-4F87-AD78-16A1D8DB5874}" dt="2021-02-26T00:43:39.990" v="4152" actId="14100"/>
        <pc:sldMkLst>
          <pc:docMk/>
          <pc:sldMk cId="3916365322" sldId="263"/>
        </pc:sldMkLst>
        <pc:spChg chg="mod">
          <ac:chgData name="Gustavo  paredes" userId="237c4cbf-6e2c-4d16-a68c-b3c758f06549" providerId="ADAL" clId="{74668229-3E85-4F87-AD78-16A1D8DB5874}" dt="2021-02-25T23:46:56.900" v="3095" actId="255"/>
          <ac:spMkLst>
            <pc:docMk/>
            <pc:sldMk cId="3916365322" sldId="263"/>
            <ac:spMk id="2" creationId="{40F3E202-4138-46CA-BFD6-BB5F846357E0}"/>
          </ac:spMkLst>
        </pc:spChg>
        <pc:spChg chg="mod">
          <ac:chgData name="Gustavo  paredes" userId="237c4cbf-6e2c-4d16-a68c-b3c758f06549" providerId="ADAL" clId="{74668229-3E85-4F87-AD78-16A1D8DB5874}" dt="2021-02-26T00:43:39.990" v="4152" actId="14100"/>
          <ac:spMkLst>
            <pc:docMk/>
            <pc:sldMk cId="3916365322" sldId="263"/>
            <ac:spMk id="3" creationId="{D9E0BD54-16AB-4DF0-887F-0B3552F68696}"/>
          </ac:spMkLst>
        </pc:spChg>
        <pc:spChg chg="del">
          <ac:chgData name="Gustavo  paredes" userId="237c4cbf-6e2c-4d16-a68c-b3c758f06549" providerId="ADAL" clId="{74668229-3E85-4F87-AD78-16A1D8DB5874}" dt="2021-02-26T00:32:03.520" v="3886" actId="478"/>
          <ac:spMkLst>
            <pc:docMk/>
            <pc:sldMk cId="3916365322" sldId="263"/>
            <ac:spMk id="5" creationId="{677455DE-A2C0-4A25-907F-A848C8A8064E}"/>
          </ac:spMkLst>
        </pc:spChg>
        <pc:spChg chg="mod">
          <ac:chgData name="Gustavo  paredes" userId="237c4cbf-6e2c-4d16-a68c-b3c758f06549" providerId="ADAL" clId="{74668229-3E85-4F87-AD78-16A1D8DB5874}" dt="2021-02-26T00:39:39.434" v="4143" actId="255"/>
          <ac:spMkLst>
            <pc:docMk/>
            <pc:sldMk cId="3916365322" sldId="263"/>
            <ac:spMk id="6" creationId="{CBE2E36E-6AC2-4B70-8764-A3148D9F36F0}"/>
          </ac:spMkLst>
        </pc:spChg>
        <pc:spChg chg="mod">
          <ac:chgData name="Gustavo  paredes" userId="237c4cbf-6e2c-4d16-a68c-b3c758f06549" providerId="ADAL" clId="{74668229-3E85-4F87-AD78-16A1D8DB5874}" dt="2021-02-26T00:39:44.765" v="4144" actId="255"/>
          <ac:spMkLst>
            <pc:docMk/>
            <pc:sldMk cId="3916365322" sldId="263"/>
            <ac:spMk id="7" creationId="{C506E4D0-8EB8-410F-A73F-7FA51EC245E0}"/>
          </ac:spMkLst>
        </pc:spChg>
        <pc:spChg chg="mod">
          <ac:chgData name="Gustavo  paredes" userId="237c4cbf-6e2c-4d16-a68c-b3c758f06549" providerId="ADAL" clId="{74668229-3E85-4F87-AD78-16A1D8DB5874}" dt="2021-02-26T00:34:39.929" v="3921" actId="207"/>
          <ac:spMkLst>
            <pc:docMk/>
            <pc:sldMk cId="3916365322" sldId="263"/>
            <ac:spMk id="30" creationId="{466F376B-C497-41C8-AC8A-32EE44C65416}"/>
          </ac:spMkLst>
        </pc:spChg>
        <pc:picChg chg="mod">
          <ac:chgData name="Gustavo  paredes" userId="237c4cbf-6e2c-4d16-a68c-b3c758f06549" providerId="ADAL" clId="{74668229-3E85-4F87-AD78-16A1D8DB5874}" dt="2021-02-25T23:31:10.511" v="2752"/>
          <ac:picMkLst>
            <pc:docMk/>
            <pc:sldMk cId="3916365322" sldId="263"/>
            <ac:picMk id="28" creationId="{1296CCFC-F0BD-46AD-817A-9B27CEBFB6F8}"/>
          </ac:picMkLst>
        </pc:picChg>
        <pc:picChg chg="mod">
          <ac:chgData name="Gustavo  paredes" userId="237c4cbf-6e2c-4d16-a68c-b3c758f06549" providerId="ADAL" clId="{74668229-3E85-4F87-AD78-16A1D8DB5874}" dt="2021-02-25T23:31:04.726" v="2751"/>
          <ac:picMkLst>
            <pc:docMk/>
            <pc:sldMk cId="3916365322" sldId="263"/>
            <ac:picMk id="31" creationId="{76F245B4-C785-4BA5-ADB4-CD526F20FE8D}"/>
          </ac:picMkLst>
        </pc:picChg>
      </pc:sldChg>
      <pc:sldChg chg="addSp delSp modSp mod modAnim">
        <pc:chgData name="Gustavo  paredes" userId="237c4cbf-6e2c-4d16-a68c-b3c758f06549" providerId="ADAL" clId="{74668229-3E85-4F87-AD78-16A1D8DB5874}" dt="2021-02-26T00:42:45.507" v="4151" actId="1076"/>
        <pc:sldMkLst>
          <pc:docMk/>
          <pc:sldMk cId="2959832115" sldId="265"/>
        </pc:sldMkLst>
        <pc:spChg chg="mod">
          <ac:chgData name="Gustavo  paredes" userId="237c4cbf-6e2c-4d16-a68c-b3c758f06549" providerId="ADAL" clId="{74668229-3E85-4F87-AD78-16A1D8DB5874}" dt="2021-02-25T23:47:26.583" v="3104"/>
          <ac:spMkLst>
            <pc:docMk/>
            <pc:sldMk cId="2959832115" sldId="265"/>
            <ac:spMk id="2" creationId="{5C1365FB-3079-4F4B-BAF9-AE9812358B82}"/>
          </ac:spMkLst>
        </pc:spChg>
        <pc:spChg chg="mod">
          <ac:chgData name="Gustavo  paredes" userId="237c4cbf-6e2c-4d16-a68c-b3c758f06549" providerId="ADAL" clId="{74668229-3E85-4F87-AD78-16A1D8DB5874}" dt="2021-02-26T00:42:42.107" v="4150" actId="1076"/>
          <ac:spMkLst>
            <pc:docMk/>
            <pc:sldMk cId="2959832115" sldId="265"/>
            <ac:spMk id="3" creationId="{33CF6F16-2A46-48D3-9CC4-05A493EA5878}"/>
          </ac:spMkLst>
        </pc:spChg>
        <pc:spChg chg="del">
          <ac:chgData name="Gustavo  paredes" userId="237c4cbf-6e2c-4d16-a68c-b3c758f06549" providerId="ADAL" clId="{74668229-3E85-4F87-AD78-16A1D8DB5874}" dt="2021-02-26T00:36:18.538" v="4061" actId="478"/>
          <ac:spMkLst>
            <pc:docMk/>
            <pc:sldMk cId="2959832115" sldId="265"/>
            <ac:spMk id="4" creationId="{D44BD178-E1AA-432E-9D1F-A0C0B14C1F8D}"/>
          </ac:spMkLst>
        </pc:spChg>
        <pc:spChg chg="mod">
          <ac:chgData name="Gustavo  paredes" userId="237c4cbf-6e2c-4d16-a68c-b3c758f06549" providerId="ADAL" clId="{74668229-3E85-4F87-AD78-16A1D8DB5874}" dt="2021-02-26T00:36:59.531" v="4062" actId="1076"/>
          <ac:spMkLst>
            <pc:docMk/>
            <pc:sldMk cId="2959832115" sldId="265"/>
            <ac:spMk id="8" creationId="{EDD683E9-9261-4480-94A7-9E011911E79F}"/>
          </ac:spMkLst>
        </pc:spChg>
        <pc:spChg chg="add mod">
          <ac:chgData name="Gustavo  paredes" userId="237c4cbf-6e2c-4d16-a68c-b3c758f06549" providerId="ADAL" clId="{74668229-3E85-4F87-AD78-16A1D8DB5874}" dt="2021-02-26T00:36:15.468" v="4060" actId="20577"/>
          <ac:spMkLst>
            <pc:docMk/>
            <pc:sldMk cId="2959832115" sldId="265"/>
            <ac:spMk id="11" creationId="{58826EE0-673F-4BDD-8AFB-3F0368CAD99D}"/>
          </ac:spMkLst>
        </pc:spChg>
        <pc:picChg chg="mod">
          <ac:chgData name="Gustavo  paredes" userId="237c4cbf-6e2c-4d16-a68c-b3c758f06549" providerId="ADAL" clId="{74668229-3E85-4F87-AD78-16A1D8DB5874}" dt="2021-02-26T00:42:45.507" v="4151" actId="1076"/>
          <ac:picMkLst>
            <pc:docMk/>
            <pc:sldMk cId="2959832115" sldId="265"/>
            <ac:picMk id="10" creationId="{333C9586-F3F8-4E49-B18F-6559FAEAF6AF}"/>
          </ac:picMkLst>
        </pc:picChg>
      </pc:sldChg>
      <pc:sldChg chg="addSp delSp modSp mod delAnim modAnim">
        <pc:chgData name="Gustavo  paredes" userId="237c4cbf-6e2c-4d16-a68c-b3c758f06549" providerId="ADAL" clId="{74668229-3E85-4F87-AD78-16A1D8DB5874}" dt="2021-02-26T16:57:26.488" v="10115" actId="1076"/>
        <pc:sldMkLst>
          <pc:docMk/>
          <pc:sldMk cId="3664415926" sldId="266"/>
        </pc:sldMkLst>
        <pc:spChg chg="mod">
          <ac:chgData name="Gustavo  paredes" userId="237c4cbf-6e2c-4d16-a68c-b3c758f06549" providerId="ADAL" clId="{74668229-3E85-4F87-AD78-16A1D8DB5874}" dt="2021-02-25T23:47:43.865" v="3106" actId="1076"/>
          <ac:spMkLst>
            <pc:docMk/>
            <pc:sldMk cId="3664415926" sldId="266"/>
            <ac:spMk id="2" creationId="{C7DAD1C5-82A3-4244-8839-4A43232F2C1D}"/>
          </ac:spMkLst>
        </pc:spChg>
        <pc:spChg chg="mod">
          <ac:chgData name="Gustavo  paredes" userId="237c4cbf-6e2c-4d16-a68c-b3c758f06549" providerId="ADAL" clId="{74668229-3E85-4F87-AD78-16A1D8DB5874}" dt="2021-02-26T16:57:18.361" v="10114" actId="1076"/>
          <ac:spMkLst>
            <pc:docMk/>
            <pc:sldMk cId="3664415926" sldId="266"/>
            <ac:spMk id="3" creationId="{FCEF037E-4849-47FD-A47B-2B7D24F50B84}"/>
          </ac:spMkLst>
        </pc:spChg>
        <pc:spChg chg="mod">
          <ac:chgData name="Gustavo  paredes" userId="237c4cbf-6e2c-4d16-a68c-b3c758f06549" providerId="ADAL" clId="{74668229-3E85-4F87-AD78-16A1D8DB5874}" dt="2021-02-26T00:50:05.634" v="4235" actId="20577"/>
          <ac:spMkLst>
            <pc:docMk/>
            <pc:sldMk cId="3664415926" sldId="266"/>
            <ac:spMk id="5" creationId="{9A5DC5D8-1F92-446D-A33C-EC78A1C5BCBF}"/>
          </ac:spMkLst>
        </pc:spChg>
        <pc:spChg chg="mod">
          <ac:chgData name="Gustavo  paredes" userId="237c4cbf-6e2c-4d16-a68c-b3c758f06549" providerId="ADAL" clId="{74668229-3E85-4F87-AD78-16A1D8DB5874}" dt="2021-02-26T00:48:43.427" v="4186" actId="1076"/>
          <ac:spMkLst>
            <pc:docMk/>
            <pc:sldMk cId="3664415926" sldId="266"/>
            <ac:spMk id="8" creationId="{C2D42866-A3D9-4C0B-8E52-8886F6746527}"/>
          </ac:spMkLst>
        </pc:spChg>
        <pc:spChg chg="mod">
          <ac:chgData name="Gustavo  paredes" userId="237c4cbf-6e2c-4d16-a68c-b3c758f06549" providerId="ADAL" clId="{74668229-3E85-4F87-AD78-16A1D8DB5874}" dt="2021-02-26T00:57:00.431" v="4266" actId="1076"/>
          <ac:spMkLst>
            <pc:docMk/>
            <pc:sldMk cId="3664415926" sldId="266"/>
            <ac:spMk id="18" creationId="{71A34DAC-270B-4611-8945-0CF55DE8D660}"/>
          </ac:spMkLst>
        </pc:spChg>
        <pc:spChg chg="mod">
          <ac:chgData name="Gustavo  paredes" userId="237c4cbf-6e2c-4d16-a68c-b3c758f06549" providerId="ADAL" clId="{74668229-3E85-4F87-AD78-16A1D8DB5874}" dt="2021-02-26T00:56:58.551" v="4265" actId="1076"/>
          <ac:spMkLst>
            <pc:docMk/>
            <pc:sldMk cId="3664415926" sldId="266"/>
            <ac:spMk id="20" creationId="{63C755E9-4DCB-429A-BF89-F62AA3FC2656}"/>
          </ac:spMkLst>
        </pc:spChg>
        <pc:spChg chg="mod">
          <ac:chgData name="Gustavo  paredes" userId="237c4cbf-6e2c-4d16-a68c-b3c758f06549" providerId="ADAL" clId="{74668229-3E85-4F87-AD78-16A1D8DB5874}" dt="2021-02-26T00:40:41.152" v="4145" actId="1076"/>
          <ac:spMkLst>
            <pc:docMk/>
            <pc:sldMk cId="3664415926" sldId="266"/>
            <ac:spMk id="23" creationId="{1A70FEC1-3C28-4277-82B5-E30365E1A6DA}"/>
          </ac:spMkLst>
        </pc:spChg>
        <pc:spChg chg="mod">
          <ac:chgData name="Gustavo  paredes" userId="237c4cbf-6e2c-4d16-a68c-b3c758f06549" providerId="ADAL" clId="{74668229-3E85-4F87-AD78-16A1D8DB5874}" dt="2021-02-26T00:40:47.527" v="4146" actId="1076"/>
          <ac:spMkLst>
            <pc:docMk/>
            <pc:sldMk cId="3664415926" sldId="266"/>
            <ac:spMk id="24" creationId="{35C30AC4-A5CD-444E-9A88-0B21CC1DE4A4}"/>
          </ac:spMkLst>
        </pc:spChg>
        <pc:spChg chg="mod">
          <ac:chgData name="Gustavo  paredes" userId="237c4cbf-6e2c-4d16-a68c-b3c758f06549" providerId="ADAL" clId="{74668229-3E85-4F87-AD78-16A1D8DB5874}" dt="2021-02-26T00:57:11.634" v="4268" actId="1076"/>
          <ac:spMkLst>
            <pc:docMk/>
            <pc:sldMk cId="3664415926" sldId="266"/>
            <ac:spMk id="25" creationId="{AFE7C437-11F7-447D-A393-E0F13F1F5918}"/>
          </ac:spMkLst>
        </pc:spChg>
        <pc:grpChg chg="mod">
          <ac:chgData name="Gustavo  paredes" userId="237c4cbf-6e2c-4d16-a68c-b3c758f06549" providerId="ADAL" clId="{74668229-3E85-4F87-AD78-16A1D8DB5874}" dt="2021-02-26T16:57:26.488" v="10115" actId="1076"/>
          <ac:grpSpMkLst>
            <pc:docMk/>
            <pc:sldMk cId="3664415926" sldId="266"/>
            <ac:grpSpMk id="16" creationId="{61C4CFD6-4D5F-475D-B0C0-306A5F5DDF6E}"/>
          </ac:grpSpMkLst>
        </pc:grpChg>
        <pc:picChg chg="add mod ord">
          <ac:chgData name="Gustavo  paredes" userId="237c4cbf-6e2c-4d16-a68c-b3c758f06549" providerId="ADAL" clId="{74668229-3E85-4F87-AD78-16A1D8DB5874}" dt="2021-02-26T00:57:08.891" v="4267"/>
          <ac:picMkLst>
            <pc:docMk/>
            <pc:sldMk cId="3664415926" sldId="266"/>
            <ac:picMk id="7" creationId="{5BC78B2C-76ED-4AD1-990E-D8B19353774B}"/>
          </ac:picMkLst>
        </pc:picChg>
        <pc:picChg chg="mod">
          <ac:chgData name="Gustavo  paredes" userId="237c4cbf-6e2c-4d16-a68c-b3c758f06549" providerId="ADAL" clId="{74668229-3E85-4F87-AD78-16A1D8DB5874}" dt="2021-02-26T00:49:52.995" v="4234" actId="1076"/>
          <ac:picMkLst>
            <pc:docMk/>
            <pc:sldMk cId="3664415926" sldId="266"/>
            <ac:picMk id="29" creationId="{E7869DD2-66D1-4270-BF30-A965BE75762B}"/>
          </ac:picMkLst>
        </pc:picChg>
        <pc:picChg chg="del mod">
          <ac:chgData name="Gustavo  paredes" userId="237c4cbf-6e2c-4d16-a68c-b3c758f06549" providerId="ADAL" clId="{74668229-3E85-4F87-AD78-16A1D8DB5874}" dt="2021-02-26T00:55:58.715" v="4255" actId="478"/>
          <ac:picMkLst>
            <pc:docMk/>
            <pc:sldMk cId="3664415926" sldId="266"/>
            <ac:picMk id="31" creationId="{4CD97F45-A9F4-4595-9741-CF236B41CFC0}"/>
          </ac:picMkLst>
        </pc:picChg>
        <pc:cxnChg chg="mod">
          <ac:chgData name="Gustavo  paredes" userId="237c4cbf-6e2c-4d16-a68c-b3c758f06549" providerId="ADAL" clId="{74668229-3E85-4F87-AD78-16A1D8DB5874}" dt="2021-02-26T00:57:00.431" v="4266" actId="1076"/>
          <ac:cxnSpMkLst>
            <pc:docMk/>
            <pc:sldMk cId="3664415926" sldId="266"/>
            <ac:cxnSpMk id="19" creationId="{686ED04E-B882-4259-9554-4ECF157904A2}"/>
          </ac:cxnSpMkLst>
        </pc:cxnChg>
        <pc:cxnChg chg="mod">
          <ac:chgData name="Gustavo  paredes" userId="237c4cbf-6e2c-4d16-a68c-b3c758f06549" providerId="ADAL" clId="{74668229-3E85-4F87-AD78-16A1D8DB5874}" dt="2021-02-26T00:56:58.551" v="4265" actId="1076"/>
          <ac:cxnSpMkLst>
            <pc:docMk/>
            <pc:sldMk cId="3664415926" sldId="266"/>
            <ac:cxnSpMk id="21" creationId="{13F65FFB-98BB-414C-9C0D-7FFAE57F8484}"/>
          </ac:cxnSpMkLst>
        </pc:cxnChg>
      </pc:sldChg>
      <pc:sldChg chg="addSp delSp modSp mod delAnim modAnim modNotesTx">
        <pc:chgData name="Gustavo  paredes" userId="237c4cbf-6e2c-4d16-a68c-b3c758f06549" providerId="ADAL" clId="{74668229-3E85-4F87-AD78-16A1D8DB5874}" dt="2021-02-26T05:40:37.136" v="7532"/>
        <pc:sldMkLst>
          <pc:docMk/>
          <pc:sldMk cId="3815615298" sldId="267"/>
        </pc:sldMkLst>
        <pc:spChg chg="mod">
          <ac:chgData name="Gustavo  paredes" userId="237c4cbf-6e2c-4d16-a68c-b3c758f06549" providerId="ADAL" clId="{74668229-3E85-4F87-AD78-16A1D8DB5874}" dt="2021-02-25T23:47:56.041" v="3108" actId="1076"/>
          <ac:spMkLst>
            <pc:docMk/>
            <pc:sldMk cId="3815615298" sldId="267"/>
            <ac:spMk id="2" creationId="{E0C5EFFE-A6B4-4D97-BCA2-D83A98603EA3}"/>
          </ac:spMkLst>
        </pc:spChg>
        <pc:spChg chg="del mod">
          <ac:chgData name="Gustavo  paredes" userId="237c4cbf-6e2c-4d16-a68c-b3c758f06549" providerId="ADAL" clId="{74668229-3E85-4F87-AD78-16A1D8DB5874}" dt="2021-02-26T01:00:35.204" v="4417" actId="478"/>
          <ac:spMkLst>
            <pc:docMk/>
            <pc:sldMk cId="3815615298" sldId="267"/>
            <ac:spMk id="3" creationId="{C88E8C6B-1830-425B-9B2F-102CB5AF05A2}"/>
          </ac:spMkLst>
        </pc:spChg>
        <pc:spChg chg="del mod">
          <ac:chgData name="Gustavo  paredes" userId="237c4cbf-6e2c-4d16-a68c-b3c758f06549" providerId="ADAL" clId="{74668229-3E85-4F87-AD78-16A1D8DB5874}" dt="2021-02-26T00:53:15.574" v="4239" actId="478"/>
          <ac:spMkLst>
            <pc:docMk/>
            <pc:sldMk cId="3815615298" sldId="267"/>
            <ac:spMk id="8" creationId="{00E7D3CB-F6FA-4D0A-BC8A-5D05162A254F}"/>
          </ac:spMkLst>
        </pc:spChg>
        <pc:spChg chg="add mod">
          <ac:chgData name="Gustavo  paredes" userId="237c4cbf-6e2c-4d16-a68c-b3c758f06549" providerId="ADAL" clId="{74668229-3E85-4F87-AD78-16A1D8DB5874}" dt="2021-02-26T01:00:38.050" v="4418" actId="1076"/>
          <ac:spMkLst>
            <pc:docMk/>
            <pc:sldMk cId="3815615298" sldId="267"/>
            <ac:spMk id="9" creationId="{91E8E149-FBEE-46BE-8213-D6E712ED2484}"/>
          </ac:spMkLst>
        </pc:spChg>
        <pc:picChg chg="del mod">
          <ac:chgData name="Gustavo  paredes" userId="237c4cbf-6e2c-4d16-a68c-b3c758f06549" providerId="ADAL" clId="{74668229-3E85-4F87-AD78-16A1D8DB5874}" dt="2021-02-26T01:00:16.586" v="4399" actId="21"/>
          <ac:picMkLst>
            <pc:docMk/>
            <pc:sldMk cId="3815615298" sldId="267"/>
            <ac:picMk id="10" creationId="{4BB2F710-021E-4BF4-865E-4206AB684B29}"/>
          </ac:picMkLst>
        </pc:picChg>
        <pc:picChg chg="mod">
          <ac:chgData name="Gustavo  paredes" userId="237c4cbf-6e2c-4d16-a68c-b3c758f06549" providerId="ADAL" clId="{74668229-3E85-4F87-AD78-16A1D8DB5874}" dt="2021-02-26T01:00:43.430" v="4421" actId="1076"/>
          <ac:picMkLst>
            <pc:docMk/>
            <pc:sldMk cId="3815615298" sldId="267"/>
            <ac:picMk id="12" creationId="{9541B379-B1EB-4881-ABB4-B87F5B207BF7}"/>
          </ac:picMkLst>
        </pc:picChg>
        <pc:picChg chg="del mod">
          <ac:chgData name="Gustavo  paredes" userId="237c4cbf-6e2c-4d16-a68c-b3c758f06549" providerId="ADAL" clId="{74668229-3E85-4F87-AD78-16A1D8DB5874}" dt="2021-02-26T00:58:21.881" v="4279" actId="21"/>
          <ac:picMkLst>
            <pc:docMk/>
            <pc:sldMk cId="3815615298" sldId="267"/>
            <ac:picMk id="14" creationId="{B34BDD0C-9D38-4131-8521-363AFEC10090}"/>
          </ac:picMkLst>
        </pc:picChg>
        <pc:picChg chg="del mod">
          <ac:chgData name="Gustavo  paredes" userId="237c4cbf-6e2c-4d16-a68c-b3c758f06549" providerId="ADAL" clId="{74668229-3E85-4F87-AD78-16A1D8DB5874}" dt="2021-02-26T00:53:13.677" v="4238" actId="478"/>
          <ac:picMkLst>
            <pc:docMk/>
            <pc:sldMk cId="3815615298" sldId="267"/>
            <ac:picMk id="16" creationId="{BF7BA568-8950-480F-8216-5BB38DB620B9}"/>
          </ac:picMkLst>
        </pc:picChg>
      </pc:sldChg>
      <pc:sldChg chg="addSp delSp modSp mod delAnim modAnim">
        <pc:chgData name="Gustavo  paredes" userId="237c4cbf-6e2c-4d16-a68c-b3c758f06549" providerId="ADAL" clId="{74668229-3E85-4F87-AD78-16A1D8DB5874}" dt="2021-02-26T05:43:47.211" v="7569" actId="14100"/>
        <pc:sldMkLst>
          <pc:docMk/>
          <pc:sldMk cId="3799915654" sldId="270"/>
        </pc:sldMkLst>
        <pc:spChg chg="mod">
          <ac:chgData name="Gustavo  paredes" userId="237c4cbf-6e2c-4d16-a68c-b3c758f06549" providerId="ADAL" clId="{74668229-3E85-4F87-AD78-16A1D8DB5874}" dt="2021-02-25T23:48:17.113" v="3112" actId="255"/>
          <ac:spMkLst>
            <pc:docMk/>
            <pc:sldMk cId="3799915654" sldId="270"/>
            <ac:spMk id="2" creationId="{531C32F2-8E13-4D6F-9F02-0F2F58D25636}"/>
          </ac:spMkLst>
        </pc:spChg>
        <pc:spChg chg="mod">
          <ac:chgData name="Gustavo  paredes" userId="237c4cbf-6e2c-4d16-a68c-b3c758f06549" providerId="ADAL" clId="{74668229-3E85-4F87-AD78-16A1D8DB5874}" dt="2021-02-26T05:43:47.211" v="7569" actId="14100"/>
          <ac:spMkLst>
            <pc:docMk/>
            <pc:sldMk cId="3799915654" sldId="270"/>
            <ac:spMk id="8" creationId="{07AB3F05-2809-4210-80F9-61AD14D17957}"/>
          </ac:spMkLst>
        </pc:spChg>
        <pc:picChg chg="add del">
          <ac:chgData name="Gustavo  paredes" userId="237c4cbf-6e2c-4d16-a68c-b3c758f06549" providerId="ADAL" clId="{74668229-3E85-4F87-AD78-16A1D8DB5874}" dt="2021-02-26T01:18:53.251" v="4585" actId="22"/>
          <ac:picMkLst>
            <pc:docMk/>
            <pc:sldMk cId="3799915654" sldId="270"/>
            <ac:picMk id="5" creationId="{D47B78AD-81F2-4DA3-B73B-D8632D838F9D}"/>
          </ac:picMkLst>
        </pc:picChg>
        <pc:picChg chg="add mod">
          <ac:chgData name="Gustavo  paredes" userId="237c4cbf-6e2c-4d16-a68c-b3c758f06549" providerId="ADAL" clId="{74668229-3E85-4F87-AD78-16A1D8DB5874}" dt="2021-02-26T05:42:56.952" v="7537" actId="1076"/>
          <ac:picMkLst>
            <pc:docMk/>
            <pc:sldMk cId="3799915654" sldId="270"/>
            <ac:picMk id="7" creationId="{E55CE225-0ED7-4E98-81E4-2FA1C34E3C87}"/>
          </ac:picMkLst>
        </pc:picChg>
        <pc:picChg chg="add mod">
          <ac:chgData name="Gustavo  paredes" userId="237c4cbf-6e2c-4d16-a68c-b3c758f06549" providerId="ADAL" clId="{74668229-3E85-4F87-AD78-16A1D8DB5874}" dt="2021-02-26T05:43:05.896" v="7538" actId="1076"/>
          <ac:picMkLst>
            <pc:docMk/>
            <pc:sldMk cId="3799915654" sldId="270"/>
            <ac:picMk id="11" creationId="{1523C2FD-C1FE-49AF-8DE1-204B72D771C5}"/>
          </ac:picMkLst>
        </pc:picChg>
        <pc:picChg chg="mod">
          <ac:chgData name="Gustavo  paredes" userId="237c4cbf-6e2c-4d16-a68c-b3c758f06549" providerId="ADAL" clId="{74668229-3E85-4F87-AD78-16A1D8DB5874}" dt="2021-02-26T05:42:48.731" v="7536" actId="1076"/>
          <ac:picMkLst>
            <pc:docMk/>
            <pc:sldMk cId="3799915654" sldId="270"/>
            <ac:picMk id="14" creationId="{6470FF19-3175-46C4-8173-8160745136CF}"/>
          </ac:picMkLst>
        </pc:picChg>
        <pc:picChg chg="del mod">
          <ac:chgData name="Gustavo  paredes" userId="237c4cbf-6e2c-4d16-a68c-b3c758f06549" providerId="ADAL" clId="{74668229-3E85-4F87-AD78-16A1D8DB5874}" dt="2021-02-26T01:18:48.720" v="4583" actId="478"/>
          <ac:picMkLst>
            <pc:docMk/>
            <pc:sldMk cId="3799915654" sldId="270"/>
            <ac:picMk id="16" creationId="{8C2F1879-DA63-4350-B055-995E98B495B6}"/>
          </ac:picMkLst>
        </pc:picChg>
        <pc:picChg chg="del mod">
          <ac:chgData name="Gustavo  paredes" userId="237c4cbf-6e2c-4d16-a68c-b3c758f06549" providerId="ADAL" clId="{74668229-3E85-4F87-AD78-16A1D8DB5874}" dt="2021-02-26T01:19:32.286" v="4588" actId="21"/>
          <ac:picMkLst>
            <pc:docMk/>
            <pc:sldMk cId="3799915654" sldId="270"/>
            <ac:picMk id="18" creationId="{20645256-3997-4043-BC39-BF71A40C50C4}"/>
          </ac:picMkLst>
        </pc:picChg>
      </pc:sldChg>
      <pc:sldChg chg="del">
        <pc:chgData name="Gustavo  paredes" userId="237c4cbf-6e2c-4d16-a68c-b3c758f06549" providerId="ADAL" clId="{74668229-3E85-4F87-AD78-16A1D8DB5874}" dt="2021-02-26T07:26:24.740" v="9033" actId="47"/>
        <pc:sldMkLst>
          <pc:docMk/>
          <pc:sldMk cId="2688980015" sldId="272"/>
        </pc:sldMkLst>
      </pc:sldChg>
      <pc:sldChg chg="modSp mod modAnim modNotesTx">
        <pc:chgData name="Gustavo  paredes" userId="237c4cbf-6e2c-4d16-a68c-b3c758f06549" providerId="ADAL" clId="{74668229-3E85-4F87-AD78-16A1D8DB5874}" dt="2021-02-26T02:17:04.039" v="5517"/>
        <pc:sldMkLst>
          <pc:docMk/>
          <pc:sldMk cId="3187646053" sldId="290"/>
        </pc:sldMkLst>
        <pc:spChg chg="mod">
          <ac:chgData name="Gustavo  paredes" userId="237c4cbf-6e2c-4d16-a68c-b3c758f06549" providerId="ADAL" clId="{74668229-3E85-4F87-AD78-16A1D8DB5874}" dt="2021-02-25T23:48:22.855" v="3113" actId="255"/>
          <ac:spMkLst>
            <pc:docMk/>
            <pc:sldMk cId="3187646053" sldId="290"/>
            <ac:spMk id="2" creationId="{9CF5E9A5-8723-43EB-9BFE-392BE8249BBC}"/>
          </ac:spMkLst>
        </pc:spChg>
        <pc:spChg chg="mod">
          <ac:chgData name="Gustavo  paredes" userId="237c4cbf-6e2c-4d16-a68c-b3c758f06549" providerId="ADAL" clId="{74668229-3E85-4F87-AD78-16A1D8DB5874}" dt="2021-02-26T01:16:10.469" v="4578" actId="20577"/>
          <ac:spMkLst>
            <pc:docMk/>
            <pc:sldMk cId="3187646053" sldId="290"/>
            <ac:spMk id="12" creationId="{FA4BC131-6002-4314-805E-60237C8703C2}"/>
          </ac:spMkLst>
        </pc:spChg>
        <pc:spChg chg="mod">
          <ac:chgData name="Gustavo  paredes" userId="237c4cbf-6e2c-4d16-a68c-b3c758f06549" providerId="ADAL" clId="{74668229-3E85-4F87-AD78-16A1D8DB5874}" dt="2021-02-26T01:16:14.580" v="4582" actId="20577"/>
          <ac:spMkLst>
            <pc:docMk/>
            <pc:sldMk cId="3187646053" sldId="290"/>
            <ac:spMk id="16" creationId="{8CC30FF6-06A4-45C3-9D40-B8989DF37E2D}"/>
          </ac:spMkLst>
        </pc:spChg>
        <pc:picChg chg="mod">
          <ac:chgData name="Gustavo  paredes" userId="237c4cbf-6e2c-4d16-a68c-b3c758f06549" providerId="ADAL" clId="{74668229-3E85-4F87-AD78-16A1D8DB5874}" dt="2021-02-26T01:10:19.870" v="4565" actId="14100"/>
          <ac:picMkLst>
            <pc:docMk/>
            <pc:sldMk cId="3187646053" sldId="290"/>
            <ac:picMk id="5" creationId="{3D6C9567-E9C5-4588-B57A-0FFA1CC61A82}"/>
          </ac:picMkLst>
        </pc:picChg>
        <pc:picChg chg="mod">
          <ac:chgData name="Gustavo  paredes" userId="237c4cbf-6e2c-4d16-a68c-b3c758f06549" providerId="ADAL" clId="{74668229-3E85-4F87-AD78-16A1D8DB5874}" dt="2021-02-26T01:10:22.330" v="4566" actId="14100"/>
          <ac:picMkLst>
            <pc:docMk/>
            <pc:sldMk cId="3187646053" sldId="290"/>
            <ac:picMk id="13" creationId="{A12871FF-7691-4918-ADFB-1909E3A23F60}"/>
          </ac:picMkLst>
        </pc:picChg>
      </pc:sldChg>
      <pc:sldChg chg="addSp delSp modSp mod delAnim modAnim">
        <pc:chgData name="Gustavo  paredes" userId="237c4cbf-6e2c-4d16-a68c-b3c758f06549" providerId="ADAL" clId="{74668229-3E85-4F87-AD78-16A1D8DB5874}" dt="2021-02-26T04:57:21.818" v="6716"/>
        <pc:sldMkLst>
          <pc:docMk/>
          <pc:sldMk cId="2884692823" sldId="292"/>
        </pc:sldMkLst>
        <pc:spChg chg="mod">
          <ac:chgData name="Gustavo  paredes" userId="237c4cbf-6e2c-4d16-a68c-b3c758f06549" providerId="ADAL" clId="{74668229-3E85-4F87-AD78-16A1D8DB5874}" dt="2021-02-26T01:22:02.529" v="4601" actId="20577"/>
          <ac:spMkLst>
            <pc:docMk/>
            <pc:sldMk cId="2884692823" sldId="292"/>
            <ac:spMk id="2" creationId="{9D46647E-CED7-481B-952F-C38AD0269D6F}"/>
          </ac:spMkLst>
        </pc:spChg>
        <pc:spChg chg="mod">
          <ac:chgData name="Gustavo  paredes" userId="237c4cbf-6e2c-4d16-a68c-b3c758f06549" providerId="ADAL" clId="{74668229-3E85-4F87-AD78-16A1D8DB5874}" dt="2021-02-26T01:37:53.568" v="4690" actId="1076"/>
          <ac:spMkLst>
            <pc:docMk/>
            <pc:sldMk cId="2884692823" sldId="292"/>
            <ac:spMk id="3" creationId="{14BCE476-3827-4B1B-9616-6B0EC10BE671}"/>
          </ac:spMkLst>
        </pc:spChg>
        <pc:spChg chg="del">
          <ac:chgData name="Gustavo  paredes" userId="237c4cbf-6e2c-4d16-a68c-b3c758f06549" providerId="ADAL" clId="{74668229-3E85-4F87-AD78-16A1D8DB5874}" dt="2021-02-26T01:22:06.661" v="4602" actId="478"/>
          <ac:spMkLst>
            <pc:docMk/>
            <pc:sldMk cId="2884692823" sldId="292"/>
            <ac:spMk id="4" creationId="{B86C3CB3-B871-47AC-BF15-4BC5EDCC2CA1}"/>
          </ac:spMkLst>
        </pc:spChg>
        <pc:spChg chg="mod">
          <ac:chgData name="Gustavo  paredes" userId="237c4cbf-6e2c-4d16-a68c-b3c758f06549" providerId="ADAL" clId="{74668229-3E85-4F87-AD78-16A1D8DB5874}" dt="2021-02-26T01:38:04.349" v="4695" actId="1076"/>
          <ac:spMkLst>
            <pc:docMk/>
            <pc:sldMk cId="2884692823" sldId="292"/>
            <ac:spMk id="6" creationId="{B7934029-E33C-451C-86D6-F57E628E02BB}"/>
          </ac:spMkLst>
        </pc:spChg>
        <pc:spChg chg="mod">
          <ac:chgData name="Gustavo  paredes" userId="237c4cbf-6e2c-4d16-a68c-b3c758f06549" providerId="ADAL" clId="{74668229-3E85-4F87-AD78-16A1D8DB5874}" dt="2021-02-26T01:37:37.289" v="4683" actId="1076"/>
          <ac:spMkLst>
            <pc:docMk/>
            <pc:sldMk cId="2884692823" sldId="292"/>
            <ac:spMk id="14" creationId="{EF545951-C6CC-4E1B-99A7-BD2CBBE32224}"/>
          </ac:spMkLst>
        </pc:spChg>
        <pc:picChg chg="del">
          <ac:chgData name="Gustavo  paredes" userId="237c4cbf-6e2c-4d16-a68c-b3c758f06549" providerId="ADAL" clId="{74668229-3E85-4F87-AD78-16A1D8DB5874}" dt="2021-02-25T23:51:37.621" v="3116" actId="478"/>
          <ac:picMkLst>
            <pc:docMk/>
            <pc:sldMk cId="2884692823" sldId="292"/>
            <ac:picMk id="4" creationId="{1ED49E3B-DDB2-4FB6-B271-EFBD8BE98371}"/>
          </ac:picMkLst>
        </pc:picChg>
        <pc:picChg chg="del">
          <ac:chgData name="Gustavo  paredes" userId="237c4cbf-6e2c-4d16-a68c-b3c758f06549" providerId="ADAL" clId="{74668229-3E85-4F87-AD78-16A1D8DB5874}" dt="2021-02-25T23:52:32.243" v="3125" actId="478"/>
          <ac:picMkLst>
            <pc:docMk/>
            <pc:sldMk cId="2884692823" sldId="292"/>
            <ac:picMk id="5" creationId="{93CD67A3-7FEB-4A3F-B917-49CBFFC0E38A}"/>
          </ac:picMkLst>
        </pc:picChg>
        <pc:picChg chg="add mod">
          <ac:chgData name="Gustavo  paredes" userId="237c4cbf-6e2c-4d16-a68c-b3c758f06549" providerId="ADAL" clId="{74668229-3E85-4F87-AD78-16A1D8DB5874}" dt="2021-02-26T01:37:49.832" v="4689" actId="1076"/>
          <ac:picMkLst>
            <pc:docMk/>
            <pc:sldMk cId="2884692823" sldId="292"/>
            <ac:picMk id="8" creationId="{68211A3E-305E-4FF8-90CD-2AC878669D12}"/>
          </ac:picMkLst>
        </pc:picChg>
        <pc:picChg chg="add mod">
          <ac:chgData name="Gustavo  paredes" userId="237c4cbf-6e2c-4d16-a68c-b3c758f06549" providerId="ADAL" clId="{74668229-3E85-4F87-AD78-16A1D8DB5874}" dt="2021-02-26T01:38:01.616" v="4694" actId="1076"/>
          <ac:picMkLst>
            <pc:docMk/>
            <pc:sldMk cId="2884692823" sldId="292"/>
            <ac:picMk id="10" creationId="{0B2A1348-577A-4F36-9F3F-BCD93F6FAF69}"/>
          </ac:picMkLst>
        </pc:picChg>
        <pc:picChg chg="del mod">
          <ac:chgData name="Gustavo  paredes" userId="237c4cbf-6e2c-4d16-a68c-b3c758f06549" providerId="ADAL" clId="{74668229-3E85-4F87-AD78-16A1D8DB5874}" dt="2021-02-26T01:36:18.527" v="4670" actId="21"/>
          <ac:picMkLst>
            <pc:docMk/>
            <pc:sldMk cId="2884692823" sldId="292"/>
            <ac:picMk id="12" creationId="{8035BB31-EB5E-4AD8-A2FA-6FE83ACE5395}"/>
          </ac:picMkLst>
        </pc:picChg>
        <pc:picChg chg="add mod ord">
          <ac:chgData name="Gustavo  paredes" userId="237c4cbf-6e2c-4d16-a68c-b3c758f06549" providerId="ADAL" clId="{74668229-3E85-4F87-AD78-16A1D8DB5874}" dt="2021-02-26T01:37:57.235" v="4693" actId="1037"/>
          <ac:picMkLst>
            <pc:docMk/>
            <pc:sldMk cId="2884692823" sldId="292"/>
            <ac:picMk id="13" creationId="{36316FAA-4BA6-46F8-B16D-2C567CFE433D}"/>
          </ac:picMkLst>
        </pc:picChg>
      </pc:sldChg>
      <pc:sldChg chg="addSp delSp modSp mod delAnim modAnim">
        <pc:chgData name="Gustavo  paredes" userId="237c4cbf-6e2c-4d16-a68c-b3c758f06549" providerId="ADAL" clId="{74668229-3E85-4F87-AD78-16A1D8DB5874}" dt="2021-02-26T01:38:11.597" v="4697" actId="1076"/>
        <pc:sldMkLst>
          <pc:docMk/>
          <pc:sldMk cId="1745645729" sldId="293"/>
        </pc:sldMkLst>
        <pc:spChg chg="mod">
          <ac:chgData name="Gustavo  paredes" userId="237c4cbf-6e2c-4d16-a68c-b3c758f06549" providerId="ADAL" clId="{74668229-3E85-4F87-AD78-16A1D8DB5874}" dt="2021-02-26T01:22:17.465" v="4607" actId="1076"/>
          <ac:spMkLst>
            <pc:docMk/>
            <pc:sldMk cId="1745645729" sldId="293"/>
            <ac:spMk id="2" creationId="{9D46647E-CED7-481B-952F-C38AD0269D6F}"/>
          </ac:spMkLst>
        </pc:spChg>
        <pc:spChg chg="mod">
          <ac:chgData name="Gustavo  paredes" userId="237c4cbf-6e2c-4d16-a68c-b3c758f06549" providerId="ADAL" clId="{74668229-3E85-4F87-AD78-16A1D8DB5874}" dt="2021-02-26T00:06:15.937" v="3321" actId="1076"/>
          <ac:spMkLst>
            <pc:docMk/>
            <pc:sldMk cId="1745645729" sldId="293"/>
            <ac:spMk id="3" creationId="{14BCE476-3827-4B1B-9616-6B0EC10BE671}"/>
          </ac:spMkLst>
        </pc:spChg>
        <pc:spChg chg="del">
          <ac:chgData name="Gustavo  paredes" userId="237c4cbf-6e2c-4d16-a68c-b3c758f06549" providerId="ADAL" clId="{74668229-3E85-4F87-AD78-16A1D8DB5874}" dt="2021-02-26T01:22:19.736" v="4608" actId="478"/>
          <ac:spMkLst>
            <pc:docMk/>
            <pc:sldMk cId="1745645729" sldId="293"/>
            <ac:spMk id="6" creationId="{CD1361C3-D98A-42DB-AECA-A3C0EA6A0430}"/>
          </ac:spMkLst>
        </pc:spChg>
        <pc:picChg chg="add mod">
          <ac:chgData name="Gustavo  paredes" userId="237c4cbf-6e2c-4d16-a68c-b3c758f06549" providerId="ADAL" clId="{74668229-3E85-4F87-AD78-16A1D8DB5874}" dt="2021-02-25T23:54:46.009" v="3139"/>
          <ac:picMkLst>
            <pc:docMk/>
            <pc:sldMk cId="1745645729" sldId="293"/>
            <ac:picMk id="5" creationId="{A6789FAF-D1A8-4F78-B1C3-A62E88B1170E}"/>
          </ac:picMkLst>
        </pc:picChg>
        <pc:picChg chg="del">
          <ac:chgData name="Gustavo  paredes" userId="237c4cbf-6e2c-4d16-a68c-b3c758f06549" providerId="ADAL" clId="{74668229-3E85-4F87-AD78-16A1D8DB5874}" dt="2021-02-25T23:59:32.716" v="3163" actId="478"/>
          <ac:picMkLst>
            <pc:docMk/>
            <pc:sldMk cId="1745645729" sldId="293"/>
            <ac:picMk id="7" creationId="{9E56A200-FC7F-44AE-8C19-22178CD559E0}"/>
          </ac:picMkLst>
        </pc:picChg>
        <pc:picChg chg="add mod">
          <ac:chgData name="Gustavo  paredes" userId="237c4cbf-6e2c-4d16-a68c-b3c758f06549" providerId="ADAL" clId="{74668229-3E85-4F87-AD78-16A1D8DB5874}" dt="2021-02-26T01:38:11.597" v="4697" actId="1076"/>
          <ac:picMkLst>
            <pc:docMk/>
            <pc:sldMk cId="1745645729" sldId="293"/>
            <ac:picMk id="8" creationId="{1A19331B-BEEB-40E9-BA48-5472B5DC11E5}"/>
          </ac:picMkLst>
        </pc:picChg>
        <pc:picChg chg="del">
          <ac:chgData name="Gustavo  paredes" userId="237c4cbf-6e2c-4d16-a68c-b3c758f06549" providerId="ADAL" clId="{74668229-3E85-4F87-AD78-16A1D8DB5874}" dt="2021-02-25T23:53:25.450" v="3131" actId="478"/>
          <ac:picMkLst>
            <pc:docMk/>
            <pc:sldMk cId="1745645729" sldId="293"/>
            <ac:picMk id="9" creationId="{67BE9553-6080-47D2-BF76-56DAE7BD9E2F}"/>
          </ac:picMkLst>
        </pc:picChg>
        <pc:picChg chg="del mod">
          <ac:chgData name="Gustavo  paredes" userId="237c4cbf-6e2c-4d16-a68c-b3c758f06549" providerId="ADAL" clId="{74668229-3E85-4F87-AD78-16A1D8DB5874}" dt="2021-02-25T23:59:38.788" v="3166" actId="478"/>
          <ac:picMkLst>
            <pc:docMk/>
            <pc:sldMk cId="1745645729" sldId="293"/>
            <ac:picMk id="10" creationId="{23FAB3E6-E7FF-45ED-ABD0-27BAA0BE3F4D}"/>
          </ac:picMkLst>
        </pc:picChg>
        <pc:picChg chg="del mod">
          <ac:chgData name="Gustavo  paredes" userId="237c4cbf-6e2c-4d16-a68c-b3c758f06549" providerId="ADAL" clId="{74668229-3E85-4F87-AD78-16A1D8DB5874}" dt="2021-02-25T23:55:48.353" v="3148" actId="478"/>
          <ac:picMkLst>
            <pc:docMk/>
            <pc:sldMk cId="1745645729" sldId="293"/>
            <ac:picMk id="11" creationId="{F4AE5582-1116-40F1-A3FB-FE625BECCBA4}"/>
          </ac:picMkLst>
        </pc:picChg>
        <pc:picChg chg="del mod">
          <ac:chgData name="Gustavo  paredes" userId="237c4cbf-6e2c-4d16-a68c-b3c758f06549" providerId="ADAL" clId="{74668229-3E85-4F87-AD78-16A1D8DB5874}" dt="2021-02-25T23:57:21.428" v="3154" actId="478"/>
          <ac:picMkLst>
            <pc:docMk/>
            <pc:sldMk cId="1745645729" sldId="293"/>
            <ac:picMk id="13" creationId="{7E9F005F-DB68-4914-A2AD-3F29DF319BE5}"/>
          </ac:picMkLst>
        </pc:picChg>
        <pc:picChg chg="add mod">
          <ac:chgData name="Gustavo  paredes" userId="237c4cbf-6e2c-4d16-a68c-b3c758f06549" providerId="ADAL" clId="{74668229-3E85-4F87-AD78-16A1D8DB5874}" dt="2021-02-26T01:38:08.120" v="4696" actId="1076"/>
          <ac:picMkLst>
            <pc:docMk/>
            <pc:sldMk cId="1745645729" sldId="293"/>
            <ac:picMk id="14" creationId="{CCA7FCC9-BABA-4AC7-9146-E88E1BA8D7AC}"/>
          </ac:picMkLst>
        </pc:picChg>
        <pc:picChg chg="del mod">
          <ac:chgData name="Gustavo  paredes" userId="237c4cbf-6e2c-4d16-a68c-b3c758f06549" providerId="ADAL" clId="{74668229-3E85-4F87-AD78-16A1D8DB5874}" dt="2021-02-25T23:59:40.697" v="3167" actId="478"/>
          <ac:picMkLst>
            <pc:docMk/>
            <pc:sldMk cId="1745645729" sldId="293"/>
            <ac:picMk id="15" creationId="{20629498-50B3-4CF6-A0A1-937C5F00C657}"/>
          </ac:picMkLst>
        </pc:picChg>
        <pc:picChg chg="add mod">
          <ac:chgData name="Gustavo  paredes" userId="237c4cbf-6e2c-4d16-a68c-b3c758f06549" providerId="ADAL" clId="{74668229-3E85-4F87-AD78-16A1D8DB5874}" dt="2021-02-26T00:01:31.585" v="3182" actId="1076"/>
          <ac:picMkLst>
            <pc:docMk/>
            <pc:sldMk cId="1745645729" sldId="293"/>
            <ac:picMk id="18" creationId="{40DC9FF8-DDAB-4D1B-BDF7-2AE5F9E4201E}"/>
          </ac:picMkLst>
        </pc:picChg>
      </pc:sldChg>
      <pc:sldChg chg="addSp delSp modSp mod delAnim modAnim">
        <pc:chgData name="Gustavo  paredes" userId="237c4cbf-6e2c-4d16-a68c-b3c758f06549" providerId="ADAL" clId="{74668229-3E85-4F87-AD78-16A1D8DB5874}" dt="2021-02-26T04:20:02.459" v="6224"/>
        <pc:sldMkLst>
          <pc:docMk/>
          <pc:sldMk cId="965048645" sldId="295"/>
        </pc:sldMkLst>
        <pc:spChg chg="mod">
          <ac:chgData name="Gustavo  paredes" userId="237c4cbf-6e2c-4d16-a68c-b3c758f06549" providerId="ADAL" clId="{74668229-3E85-4F87-AD78-16A1D8DB5874}" dt="2021-02-26T01:29:04.255" v="4616" actId="6549"/>
          <ac:spMkLst>
            <pc:docMk/>
            <pc:sldMk cId="965048645" sldId="295"/>
            <ac:spMk id="2" creationId="{9D46647E-CED7-481B-952F-C38AD0269D6F}"/>
          </ac:spMkLst>
        </pc:spChg>
        <pc:spChg chg="mod">
          <ac:chgData name="Gustavo  paredes" userId="237c4cbf-6e2c-4d16-a68c-b3c758f06549" providerId="ADAL" clId="{74668229-3E85-4F87-AD78-16A1D8DB5874}" dt="2021-02-26T00:10:26.259" v="3513" actId="20577"/>
          <ac:spMkLst>
            <pc:docMk/>
            <pc:sldMk cId="965048645" sldId="295"/>
            <ac:spMk id="3" creationId="{14BCE476-3827-4B1B-9616-6B0EC10BE671}"/>
          </ac:spMkLst>
        </pc:spChg>
        <pc:spChg chg="mod">
          <ac:chgData name="Gustavo  paredes" userId="237c4cbf-6e2c-4d16-a68c-b3c758f06549" providerId="ADAL" clId="{74668229-3E85-4F87-AD78-16A1D8DB5874}" dt="2021-02-26T04:10:06.377" v="6164" actId="20577"/>
          <ac:spMkLst>
            <pc:docMk/>
            <pc:sldMk cId="965048645" sldId="295"/>
            <ac:spMk id="14" creationId="{6390E2B4-A633-416A-B997-BF93DCF6CFE7}"/>
          </ac:spMkLst>
        </pc:spChg>
        <pc:spChg chg="add mod">
          <ac:chgData name="Gustavo  paredes" userId="237c4cbf-6e2c-4d16-a68c-b3c758f06549" providerId="ADAL" clId="{74668229-3E85-4F87-AD78-16A1D8DB5874}" dt="2021-02-26T01:38:29.892" v="4699" actId="20577"/>
          <ac:spMkLst>
            <pc:docMk/>
            <pc:sldMk cId="965048645" sldId="295"/>
            <ac:spMk id="21" creationId="{1DF8DF98-1847-40F4-854C-596A942D509E}"/>
          </ac:spMkLst>
        </pc:spChg>
        <pc:picChg chg="del">
          <ac:chgData name="Gustavo  paredes" userId="237c4cbf-6e2c-4d16-a68c-b3c758f06549" providerId="ADAL" clId="{74668229-3E85-4F87-AD78-16A1D8DB5874}" dt="2021-02-26T00:05:06.908" v="3189" actId="478"/>
          <ac:picMkLst>
            <pc:docMk/>
            <pc:sldMk cId="965048645" sldId="295"/>
            <ac:picMk id="4" creationId="{52725BF0-7617-4CED-ADD1-E3563053A331}"/>
          </ac:picMkLst>
        </pc:picChg>
        <pc:picChg chg="add mod">
          <ac:chgData name="Gustavo  paredes" userId="237c4cbf-6e2c-4d16-a68c-b3c758f06549" providerId="ADAL" clId="{74668229-3E85-4F87-AD78-16A1D8DB5874}" dt="2021-02-26T04:10:15.771" v="6166" actId="1076"/>
          <ac:picMkLst>
            <pc:docMk/>
            <pc:sldMk cId="965048645" sldId="295"/>
            <ac:picMk id="5" creationId="{A40A3878-2D00-4A0A-857F-2FC1DA8ACDBB}"/>
          </ac:picMkLst>
        </pc:picChg>
        <pc:picChg chg="del">
          <ac:chgData name="Gustavo  paredes" userId="237c4cbf-6e2c-4d16-a68c-b3c758f06549" providerId="ADAL" clId="{74668229-3E85-4F87-AD78-16A1D8DB5874}" dt="2021-02-26T00:07:04.123" v="3333" actId="478"/>
          <ac:picMkLst>
            <pc:docMk/>
            <pc:sldMk cId="965048645" sldId="295"/>
            <ac:picMk id="6" creationId="{6B1759CA-ED13-45DF-908E-FB2F3B983266}"/>
          </ac:picMkLst>
        </pc:picChg>
        <pc:picChg chg="add mod">
          <ac:chgData name="Gustavo  paredes" userId="237c4cbf-6e2c-4d16-a68c-b3c758f06549" providerId="ADAL" clId="{74668229-3E85-4F87-AD78-16A1D8DB5874}" dt="2021-02-26T00:07:48.970" v="3339"/>
          <ac:picMkLst>
            <pc:docMk/>
            <pc:sldMk cId="965048645" sldId="295"/>
            <ac:picMk id="7" creationId="{1FCEBD26-2BAD-4B9A-8F04-18C6DDF6F511}"/>
          </ac:picMkLst>
        </pc:picChg>
        <pc:picChg chg="add mod">
          <ac:chgData name="Gustavo  paredes" userId="237c4cbf-6e2c-4d16-a68c-b3c758f06549" providerId="ADAL" clId="{74668229-3E85-4F87-AD78-16A1D8DB5874}" dt="2021-02-26T04:10:19.260" v="6167" actId="1076"/>
          <ac:picMkLst>
            <pc:docMk/>
            <pc:sldMk cId="965048645" sldId="295"/>
            <ac:picMk id="8" creationId="{97AE0BF0-A6C2-469D-8D05-A5FDAB5B6310}"/>
          </ac:picMkLst>
        </pc:picChg>
        <pc:picChg chg="del mod">
          <ac:chgData name="Gustavo  paredes" userId="237c4cbf-6e2c-4d16-a68c-b3c758f06549" providerId="ADAL" clId="{74668229-3E85-4F87-AD78-16A1D8DB5874}" dt="2021-02-26T00:08:03.782" v="3341" actId="478"/>
          <ac:picMkLst>
            <pc:docMk/>
            <pc:sldMk cId="965048645" sldId="295"/>
            <ac:picMk id="8" creationId="{DB4347B0-980E-4BD5-B362-DF8536AF3D77}"/>
          </ac:picMkLst>
        </pc:picChg>
        <pc:picChg chg="add mod">
          <ac:chgData name="Gustavo  paredes" userId="237c4cbf-6e2c-4d16-a68c-b3c758f06549" providerId="ADAL" clId="{74668229-3E85-4F87-AD78-16A1D8DB5874}" dt="2021-02-26T04:10:12.364" v="6165" actId="1076"/>
          <ac:picMkLst>
            <pc:docMk/>
            <pc:sldMk cId="965048645" sldId="295"/>
            <ac:picMk id="10" creationId="{EA86673F-9636-45F6-96C7-CACABDF3EF9B}"/>
          </ac:picMkLst>
        </pc:picChg>
        <pc:picChg chg="del mod">
          <ac:chgData name="Gustavo  paredes" userId="237c4cbf-6e2c-4d16-a68c-b3c758f06549" providerId="ADAL" clId="{74668229-3E85-4F87-AD78-16A1D8DB5874}" dt="2021-02-26T00:09:33.094" v="3509" actId="478"/>
          <ac:picMkLst>
            <pc:docMk/>
            <pc:sldMk cId="965048645" sldId="295"/>
            <ac:picMk id="12" creationId="{580AD3D3-13B8-4058-8DB5-58210544A467}"/>
          </ac:picMkLst>
        </pc:picChg>
        <pc:picChg chg="del">
          <ac:chgData name="Gustavo  paredes" userId="237c4cbf-6e2c-4d16-a68c-b3c758f06549" providerId="ADAL" clId="{74668229-3E85-4F87-AD78-16A1D8DB5874}" dt="2021-02-26T00:06:45.577" v="3326" actId="478"/>
          <ac:picMkLst>
            <pc:docMk/>
            <pc:sldMk cId="965048645" sldId="295"/>
            <ac:picMk id="17" creationId="{BC2EE7BE-2577-4714-A697-17D6FE884115}"/>
          </ac:picMkLst>
        </pc:picChg>
        <pc:picChg chg="del">
          <ac:chgData name="Gustavo  paredes" userId="237c4cbf-6e2c-4d16-a68c-b3c758f06549" providerId="ADAL" clId="{74668229-3E85-4F87-AD78-16A1D8DB5874}" dt="2021-02-26T00:07:05.958" v="3334" actId="478"/>
          <ac:picMkLst>
            <pc:docMk/>
            <pc:sldMk cId="965048645" sldId="295"/>
            <ac:picMk id="18" creationId="{0C8FB091-4A90-4815-9F31-FBA6AF8E00D8}"/>
          </ac:picMkLst>
        </pc:picChg>
        <pc:picChg chg="del mod">
          <ac:chgData name="Gustavo  paredes" userId="237c4cbf-6e2c-4d16-a68c-b3c758f06549" providerId="ADAL" clId="{74668229-3E85-4F87-AD78-16A1D8DB5874}" dt="2021-02-26T00:06:55.076" v="3329" actId="478"/>
          <ac:picMkLst>
            <pc:docMk/>
            <pc:sldMk cId="965048645" sldId="295"/>
            <ac:picMk id="19" creationId="{392C8AEC-B6E6-4FF6-AE53-A1748BC2D478}"/>
          </ac:picMkLst>
        </pc:picChg>
        <pc:picChg chg="del mod">
          <ac:chgData name="Gustavo  paredes" userId="237c4cbf-6e2c-4d16-a68c-b3c758f06549" providerId="ADAL" clId="{74668229-3E85-4F87-AD78-16A1D8DB5874}" dt="2021-02-26T00:06:56.386" v="3330" actId="478"/>
          <ac:picMkLst>
            <pc:docMk/>
            <pc:sldMk cId="965048645" sldId="295"/>
            <ac:picMk id="20" creationId="{5B569640-11D5-4003-A876-5D8FD3C523F6}"/>
          </ac:picMkLst>
        </pc:picChg>
      </pc:sldChg>
      <pc:sldChg chg="addSp delSp modSp mod delAnim modAnim">
        <pc:chgData name="Gustavo  paredes" userId="237c4cbf-6e2c-4d16-a68c-b3c758f06549" providerId="ADAL" clId="{74668229-3E85-4F87-AD78-16A1D8DB5874}" dt="2021-02-26T15:34:45.976" v="9982" actId="14100"/>
        <pc:sldMkLst>
          <pc:docMk/>
          <pc:sldMk cId="1583427289" sldId="296"/>
        </pc:sldMkLst>
        <pc:spChg chg="mod">
          <ac:chgData name="Gustavo  paredes" userId="237c4cbf-6e2c-4d16-a68c-b3c758f06549" providerId="ADAL" clId="{74668229-3E85-4F87-AD78-16A1D8DB5874}" dt="2021-02-26T05:45:42.640" v="7580" actId="20577"/>
          <ac:spMkLst>
            <pc:docMk/>
            <pc:sldMk cId="1583427289" sldId="296"/>
            <ac:spMk id="2" creationId="{9D46647E-CED7-481B-952F-C38AD0269D6F}"/>
          </ac:spMkLst>
        </pc:spChg>
        <pc:spChg chg="mod">
          <ac:chgData name="Gustavo  paredes" userId="237c4cbf-6e2c-4d16-a68c-b3c758f06549" providerId="ADAL" clId="{74668229-3E85-4F87-AD78-16A1D8DB5874}" dt="2021-02-26T15:34:06.352" v="9976" actId="255"/>
          <ac:spMkLst>
            <pc:docMk/>
            <pc:sldMk cId="1583427289" sldId="296"/>
            <ac:spMk id="3" creationId="{14BCE476-3827-4B1B-9616-6B0EC10BE671}"/>
          </ac:spMkLst>
        </pc:spChg>
        <pc:spChg chg="del">
          <ac:chgData name="Gustavo  paredes" userId="237c4cbf-6e2c-4d16-a68c-b3c758f06549" providerId="ADAL" clId="{74668229-3E85-4F87-AD78-16A1D8DB5874}" dt="2021-02-26T04:58:58.180" v="6719" actId="478"/>
          <ac:spMkLst>
            <pc:docMk/>
            <pc:sldMk cId="1583427289" sldId="296"/>
            <ac:spMk id="4" creationId="{8BF00C45-6B43-4CF9-9FF7-F1319534641D}"/>
          </ac:spMkLst>
        </pc:spChg>
        <pc:spChg chg="del">
          <ac:chgData name="Gustavo  paredes" userId="237c4cbf-6e2c-4d16-a68c-b3c758f06549" providerId="ADAL" clId="{74668229-3E85-4F87-AD78-16A1D8DB5874}" dt="2021-02-26T05:02:49.387" v="6744" actId="478"/>
          <ac:spMkLst>
            <pc:docMk/>
            <pc:sldMk cId="1583427289" sldId="296"/>
            <ac:spMk id="11" creationId="{AA7D67EB-ABD1-4F88-9590-841905E5D786}"/>
          </ac:spMkLst>
        </pc:spChg>
        <pc:spChg chg="add mod">
          <ac:chgData name="Gustavo  paredes" userId="237c4cbf-6e2c-4d16-a68c-b3c758f06549" providerId="ADAL" clId="{74668229-3E85-4F87-AD78-16A1D8DB5874}" dt="2021-02-26T15:34:42.540" v="9981" actId="1076"/>
          <ac:spMkLst>
            <pc:docMk/>
            <pc:sldMk cId="1583427289" sldId="296"/>
            <ac:spMk id="16" creationId="{7FD1FFAA-4E2C-48B7-BD0B-E1F8C565690B}"/>
          </ac:spMkLst>
        </pc:spChg>
        <pc:spChg chg="add mod">
          <ac:chgData name="Gustavo  paredes" userId="237c4cbf-6e2c-4d16-a68c-b3c758f06549" providerId="ADAL" clId="{74668229-3E85-4F87-AD78-16A1D8DB5874}" dt="2021-02-26T15:34:45.976" v="9982" actId="14100"/>
          <ac:spMkLst>
            <pc:docMk/>
            <pc:sldMk cId="1583427289" sldId="296"/>
            <ac:spMk id="18" creationId="{416D79A6-5F2A-4C7A-8D60-81C8F818B248}"/>
          </ac:spMkLst>
        </pc:spChg>
        <pc:picChg chg="del">
          <ac:chgData name="Gustavo  paredes" userId="237c4cbf-6e2c-4d16-a68c-b3c758f06549" providerId="ADAL" clId="{74668229-3E85-4F87-AD78-16A1D8DB5874}" dt="2021-02-26T04:59:04.080" v="6720" actId="478"/>
          <ac:picMkLst>
            <pc:docMk/>
            <pc:sldMk cId="1583427289" sldId="296"/>
            <ac:picMk id="5" creationId="{DF579552-5DA5-4FD9-876F-209FA5A43EF5}"/>
          </ac:picMkLst>
        </pc:picChg>
        <pc:picChg chg="del">
          <ac:chgData name="Gustavo  paredes" userId="237c4cbf-6e2c-4d16-a68c-b3c758f06549" providerId="ADAL" clId="{74668229-3E85-4F87-AD78-16A1D8DB5874}" dt="2021-02-26T04:59:09.231" v="6722" actId="478"/>
          <ac:picMkLst>
            <pc:docMk/>
            <pc:sldMk cId="1583427289" sldId="296"/>
            <ac:picMk id="6" creationId="{30062131-7A51-453D-983C-7FE734FF9664}"/>
          </ac:picMkLst>
        </pc:picChg>
        <pc:picChg chg="del">
          <ac:chgData name="Gustavo  paredes" userId="237c4cbf-6e2c-4d16-a68c-b3c758f06549" providerId="ADAL" clId="{74668229-3E85-4F87-AD78-16A1D8DB5874}" dt="2021-02-26T04:59:06.178" v="6721" actId="478"/>
          <ac:picMkLst>
            <pc:docMk/>
            <pc:sldMk cId="1583427289" sldId="296"/>
            <ac:picMk id="7" creationId="{F6F7F62B-E8B8-4575-B6CA-E2B8C97F666A}"/>
          </ac:picMkLst>
        </pc:picChg>
        <pc:picChg chg="add del mod">
          <ac:chgData name="Gustavo  paredes" userId="237c4cbf-6e2c-4d16-a68c-b3c758f06549" providerId="ADAL" clId="{74668229-3E85-4F87-AD78-16A1D8DB5874}" dt="2021-02-26T05:04:56.553" v="6798" actId="21"/>
          <ac:picMkLst>
            <pc:docMk/>
            <pc:sldMk cId="1583427289" sldId="296"/>
            <ac:picMk id="9" creationId="{091D9EA7-2C99-4521-BE24-B607E6FFB5C4}"/>
          </ac:picMkLst>
        </pc:picChg>
        <pc:picChg chg="del">
          <ac:chgData name="Gustavo  paredes" userId="237c4cbf-6e2c-4d16-a68c-b3c758f06549" providerId="ADAL" clId="{74668229-3E85-4F87-AD78-16A1D8DB5874}" dt="2021-02-26T05:03:20.491" v="6795" actId="478"/>
          <ac:picMkLst>
            <pc:docMk/>
            <pc:sldMk cId="1583427289" sldId="296"/>
            <ac:picMk id="10" creationId="{1767440A-C639-4AFE-BEE4-C82062010513}"/>
          </ac:picMkLst>
        </pc:picChg>
        <pc:picChg chg="add mod">
          <ac:chgData name="Gustavo  paredes" userId="237c4cbf-6e2c-4d16-a68c-b3c758f06549" providerId="ADAL" clId="{74668229-3E85-4F87-AD78-16A1D8DB5874}" dt="2021-02-26T05:12:52.849" v="6938" actId="1076"/>
          <ac:picMkLst>
            <pc:docMk/>
            <pc:sldMk cId="1583427289" sldId="296"/>
            <ac:picMk id="13" creationId="{603B1BAB-DFE8-475A-88D8-64751CDEB0E7}"/>
          </ac:picMkLst>
        </pc:picChg>
        <pc:picChg chg="add mod">
          <ac:chgData name="Gustavo  paredes" userId="237c4cbf-6e2c-4d16-a68c-b3c758f06549" providerId="ADAL" clId="{74668229-3E85-4F87-AD78-16A1D8DB5874}" dt="2021-02-26T15:34:35.138" v="9979" actId="1076"/>
          <ac:picMkLst>
            <pc:docMk/>
            <pc:sldMk cId="1583427289" sldId="296"/>
            <ac:picMk id="15" creationId="{513513C9-D13F-484A-A988-4F143838BEBC}"/>
          </ac:picMkLst>
        </pc:picChg>
      </pc:sldChg>
      <pc:sldChg chg="addSp delSp modSp mod delAnim modAnim modNotesTx">
        <pc:chgData name="Gustavo  paredes" userId="237c4cbf-6e2c-4d16-a68c-b3c758f06549" providerId="ADAL" clId="{74668229-3E85-4F87-AD78-16A1D8DB5874}" dt="2021-02-26T16:43:51.295" v="10097" actId="20577"/>
        <pc:sldMkLst>
          <pc:docMk/>
          <pc:sldMk cId="297446341" sldId="297"/>
        </pc:sldMkLst>
        <pc:spChg chg="mod">
          <ac:chgData name="Gustavo  paredes" userId="237c4cbf-6e2c-4d16-a68c-b3c758f06549" providerId="ADAL" clId="{74668229-3E85-4F87-AD78-16A1D8DB5874}" dt="2021-02-25T23:46:28.941" v="3092" actId="1076"/>
          <ac:spMkLst>
            <pc:docMk/>
            <pc:sldMk cId="297446341" sldId="297"/>
            <ac:spMk id="2" creationId="{28BB43CA-6EE2-4CF2-8F64-B3BDDC8751F0}"/>
          </ac:spMkLst>
        </pc:spChg>
        <pc:spChg chg="mod">
          <ac:chgData name="Gustavo  paredes" userId="237c4cbf-6e2c-4d16-a68c-b3c758f06549" providerId="ADAL" clId="{74668229-3E85-4F87-AD78-16A1D8DB5874}" dt="2021-02-25T23:14:11.559" v="2656" actId="20577"/>
          <ac:spMkLst>
            <pc:docMk/>
            <pc:sldMk cId="297446341" sldId="297"/>
            <ac:spMk id="13" creationId="{5CAF2D83-D401-4530-81E4-A4DB6725434E}"/>
          </ac:spMkLst>
        </pc:spChg>
        <pc:spChg chg="mod">
          <ac:chgData name="Gustavo  paredes" userId="237c4cbf-6e2c-4d16-a68c-b3c758f06549" providerId="ADAL" clId="{74668229-3E85-4F87-AD78-16A1D8DB5874}" dt="2021-02-25T23:15:25.735" v="2681" actId="20577"/>
          <ac:spMkLst>
            <pc:docMk/>
            <pc:sldMk cId="297446341" sldId="297"/>
            <ac:spMk id="14" creationId="{3F3F3DD5-0D7E-4B99-8A95-35FB931E73E4}"/>
          </ac:spMkLst>
        </pc:spChg>
        <pc:spChg chg="del">
          <ac:chgData name="Gustavo  paredes" userId="237c4cbf-6e2c-4d16-a68c-b3c758f06549" providerId="ADAL" clId="{74668229-3E85-4F87-AD78-16A1D8DB5874}" dt="2021-02-25T23:06:33.883" v="2614" actId="478"/>
          <ac:spMkLst>
            <pc:docMk/>
            <pc:sldMk cId="297446341" sldId="297"/>
            <ac:spMk id="18" creationId="{86CAE00E-0761-4921-92CD-EE7EB89D3036}"/>
          </ac:spMkLst>
        </pc:spChg>
        <pc:picChg chg="add mod">
          <ac:chgData name="Gustavo  paredes" userId="237c4cbf-6e2c-4d16-a68c-b3c758f06549" providerId="ADAL" clId="{74668229-3E85-4F87-AD78-16A1D8DB5874}" dt="2021-02-25T23:26:33.706" v="2714" actId="1076"/>
          <ac:picMkLst>
            <pc:docMk/>
            <pc:sldMk cId="297446341" sldId="297"/>
            <ac:picMk id="5" creationId="{8251EAF4-2DF8-4EC8-852A-47B78C59A650}"/>
          </ac:picMkLst>
        </pc:picChg>
        <pc:picChg chg="mod">
          <ac:chgData name="Gustavo  paredes" userId="237c4cbf-6e2c-4d16-a68c-b3c758f06549" providerId="ADAL" clId="{74668229-3E85-4F87-AD78-16A1D8DB5874}" dt="2021-02-25T23:16:06.211" v="2682" actId="14100"/>
          <ac:picMkLst>
            <pc:docMk/>
            <pc:sldMk cId="297446341" sldId="297"/>
            <ac:picMk id="6" creationId="{BF7295FE-E0FA-4247-835D-6ACCBD37FE48}"/>
          </ac:picMkLst>
        </pc:picChg>
        <pc:picChg chg="del mod">
          <ac:chgData name="Gustavo  paredes" userId="237c4cbf-6e2c-4d16-a68c-b3c758f06549" providerId="ADAL" clId="{74668229-3E85-4F87-AD78-16A1D8DB5874}" dt="2021-02-25T23:26:06.258" v="2706" actId="478"/>
          <ac:picMkLst>
            <pc:docMk/>
            <pc:sldMk cId="297446341" sldId="297"/>
            <ac:picMk id="9" creationId="{D3F52039-2EED-4ABE-82B8-B02B9B0DE0FB}"/>
          </ac:picMkLst>
        </pc:picChg>
        <pc:picChg chg="mod">
          <ac:chgData name="Gustavo  paredes" userId="237c4cbf-6e2c-4d16-a68c-b3c758f06549" providerId="ADAL" clId="{74668229-3E85-4F87-AD78-16A1D8DB5874}" dt="2021-02-25T23:26:37.298" v="2716" actId="1076"/>
          <ac:picMkLst>
            <pc:docMk/>
            <pc:sldMk cId="297446341" sldId="297"/>
            <ac:picMk id="16" creationId="{761A03D9-3A0F-4FAA-852E-4296C0356EB0}"/>
          </ac:picMkLst>
        </pc:picChg>
      </pc:sldChg>
      <pc:sldChg chg="addSp delSp modSp mod addAnim delAnim modAnim modNotesTx">
        <pc:chgData name="Gustavo  paredes" userId="237c4cbf-6e2c-4d16-a68c-b3c758f06549" providerId="ADAL" clId="{74668229-3E85-4F87-AD78-16A1D8DB5874}" dt="2021-02-26T04:56:57.812" v="6714"/>
        <pc:sldMkLst>
          <pc:docMk/>
          <pc:sldMk cId="1159590630" sldId="298"/>
        </pc:sldMkLst>
        <pc:spChg chg="mod">
          <ac:chgData name="Gustavo  paredes" userId="237c4cbf-6e2c-4d16-a68c-b3c758f06549" providerId="ADAL" clId="{74668229-3E85-4F87-AD78-16A1D8DB5874}" dt="2021-02-25T23:46:35.800" v="3093" actId="255"/>
          <ac:spMkLst>
            <pc:docMk/>
            <pc:sldMk cId="1159590630" sldId="298"/>
            <ac:spMk id="2" creationId="{28BB43CA-6EE2-4CF2-8F64-B3BDDC8751F0}"/>
          </ac:spMkLst>
        </pc:spChg>
        <pc:spChg chg="del">
          <ac:chgData name="Gustavo  paredes" userId="237c4cbf-6e2c-4d16-a68c-b3c758f06549" providerId="ADAL" clId="{74668229-3E85-4F87-AD78-16A1D8DB5874}" dt="2021-02-26T00:22:47.202" v="3779" actId="478"/>
          <ac:spMkLst>
            <pc:docMk/>
            <pc:sldMk cId="1159590630" sldId="298"/>
            <ac:spMk id="4" creationId="{1F13087F-F6C9-419D-B0FA-DAE6B1D8D758}"/>
          </ac:spMkLst>
        </pc:spChg>
        <pc:spChg chg="mod">
          <ac:chgData name="Gustavo  paredes" userId="237c4cbf-6e2c-4d16-a68c-b3c758f06549" providerId="ADAL" clId="{74668229-3E85-4F87-AD78-16A1D8DB5874}" dt="2021-02-26T00:31:24.221" v="3835" actId="20577"/>
          <ac:spMkLst>
            <pc:docMk/>
            <pc:sldMk cId="1159590630" sldId="298"/>
            <ac:spMk id="12" creationId="{F1EFFF6A-44C4-43F1-8275-696AF3629C46}"/>
          </ac:spMkLst>
        </pc:spChg>
        <pc:spChg chg="del mod">
          <ac:chgData name="Gustavo  paredes" userId="237c4cbf-6e2c-4d16-a68c-b3c758f06549" providerId="ADAL" clId="{74668229-3E85-4F87-AD78-16A1D8DB5874}" dt="2021-02-25T23:07:45.591" v="2629" actId="478"/>
          <ac:spMkLst>
            <pc:docMk/>
            <pc:sldMk cId="1159590630" sldId="298"/>
            <ac:spMk id="17" creationId="{182AE819-0978-4A5D-BD27-79C46BD91E4B}"/>
          </ac:spMkLst>
        </pc:spChg>
        <pc:picChg chg="add mod">
          <ac:chgData name="Gustavo  paredes" userId="237c4cbf-6e2c-4d16-a68c-b3c758f06549" providerId="ADAL" clId="{74668229-3E85-4F87-AD78-16A1D8DB5874}" dt="2021-02-26T00:22:34.076" v="3778"/>
          <ac:picMkLst>
            <pc:docMk/>
            <pc:sldMk cId="1159590630" sldId="298"/>
            <ac:picMk id="6" creationId="{415B90E6-1E56-478D-9A7C-8DF26A3F3709}"/>
          </ac:picMkLst>
        </pc:picChg>
        <pc:picChg chg="add mod">
          <ac:chgData name="Gustavo  paredes" userId="237c4cbf-6e2c-4d16-a68c-b3c758f06549" providerId="ADAL" clId="{74668229-3E85-4F87-AD78-16A1D8DB5874}" dt="2021-02-26T00:30:35.746" v="3830"/>
          <ac:picMkLst>
            <pc:docMk/>
            <pc:sldMk cId="1159590630" sldId="298"/>
            <ac:picMk id="8" creationId="{5B65346C-04A9-4B75-BE78-180A11852057}"/>
          </ac:picMkLst>
        </pc:picChg>
        <pc:picChg chg="del mod">
          <ac:chgData name="Gustavo  paredes" userId="237c4cbf-6e2c-4d16-a68c-b3c758f06549" providerId="ADAL" clId="{74668229-3E85-4F87-AD78-16A1D8DB5874}" dt="2021-02-26T00:22:26.813" v="3775" actId="478"/>
          <ac:picMkLst>
            <pc:docMk/>
            <pc:sldMk cId="1159590630" sldId="298"/>
            <ac:picMk id="11" creationId="{D9FD9173-D2F1-4946-9E07-06AF7DF7F085}"/>
          </ac:picMkLst>
        </pc:picChg>
        <pc:picChg chg="mod">
          <ac:chgData name="Gustavo  paredes" userId="237c4cbf-6e2c-4d16-a68c-b3c758f06549" providerId="ADAL" clId="{74668229-3E85-4F87-AD78-16A1D8DB5874}" dt="2021-02-25T23:07:24.365" v="2625"/>
          <ac:picMkLst>
            <pc:docMk/>
            <pc:sldMk cId="1159590630" sldId="298"/>
            <ac:picMk id="19" creationId="{A9904EB4-2B5E-432A-9DBE-8AE3633D5B0C}"/>
          </ac:picMkLst>
        </pc:picChg>
        <pc:picChg chg="add del mod">
          <ac:chgData name="Gustavo  paredes" userId="237c4cbf-6e2c-4d16-a68c-b3c758f06549" providerId="ADAL" clId="{74668229-3E85-4F87-AD78-16A1D8DB5874}" dt="2021-02-26T00:30:20.645" v="3825" actId="478"/>
          <ac:picMkLst>
            <pc:docMk/>
            <pc:sldMk cId="1159590630" sldId="298"/>
            <ac:picMk id="20" creationId="{C5EA498A-9B21-4C5F-86B2-E361FE6F869F}"/>
          </ac:picMkLst>
        </pc:picChg>
      </pc:sldChg>
      <pc:sldChg chg="addSp delSp modSp mod modAnim modNotesTx">
        <pc:chgData name="Gustavo  paredes" userId="237c4cbf-6e2c-4d16-a68c-b3c758f06549" providerId="ADAL" clId="{74668229-3E85-4F87-AD78-16A1D8DB5874}" dt="2021-02-26T01:34:35.748" v="4653" actId="1076"/>
        <pc:sldMkLst>
          <pc:docMk/>
          <pc:sldMk cId="2219760305" sldId="300"/>
        </pc:sldMkLst>
        <pc:spChg chg="mod">
          <ac:chgData name="Gustavo  paredes" userId="237c4cbf-6e2c-4d16-a68c-b3c758f06549" providerId="ADAL" clId="{74668229-3E85-4F87-AD78-16A1D8DB5874}" dt="2021-02-25T23:48:12.093" v="3111" actId="1076"/>
          <ac:spMkLst>
            <pc:docMk/>
            <pc:sldMk cId="2219760305" sldId="300"/>
            <ac:spMk id="2" creationId="{531C32F2-8E13-4D6F-9F02-0F2F58D25636}"/>
          </ac:spMkLst>
        </pc:spChg>
        <pc:spChg chg="mod">
          <ac:chgData name="Gustavo  paredes" userId="237c4cbf-6e2c-4d16-a68c-b3c758f06549" providerId="ADAL" clId="{74668229-3E85-4F87-AD78-16A1D8DB5874}" dt="2021-02-26T01:33:42.945" v="4640" actId="14100"/>
          <ac:spMkLst>
            <pc:docMk/>
            <pc:sldMk cId="2219760305" sldId="300"/>
            <ac:spMk id="3" creationId="{7EDBBA02-F7D4-43B1-BD72-3F055B82B93E}"/>
          </ac:spMkLst>
        </pc:spChg>
        <pc:spChg chg="del mod">
          <ac:chgData name="Gustavo  paredes" userId="237c4cbf-6e2c-4d16-a68c-b3c758f06549" providerId="ADAL" clId="{74668229-3E85-4F87-AD78-16A1D8DB5874}" dt="2021-02-26T00:45:20.750" v="4165" actId="478"/>
          <ac:spMkLst>
            <pc:docMk/>
            <pc:sldMk cId="2219760305" sldId="300"/>
            <ac:spMk id="4" creationId="{7E91C313-6F08-4F59-B9E8-296C110E4682}"/>
          </ac:spMkLst>
        </pc:spChg>
        <pc:spChg chg="add mod">
          <ac:chgData name="Gustavo  paredes" userId="237c4cbf-6e2c-4d16-a68c-b3c758f06549" providerId="ADAL" clId="{74668229-3E85-4F87-AD78-16A1D8DB5874}" dt="2021-02-26T01:33:56.600" v="4642" actId="1076"/>
          <ac:spMkLst>
            <pc:docMk/>
            <pc:sldMk cId="2219760305" sldId="300"/>
            <ac:spMk id="5" creationId="{1BA6B06C-CA36-4DC6-B5B7-383A48C3E158}"/>
          </ac:spMkLst>
        </pc:spChg>
        <pc:spChg chg="add mod">
          <ac:chgData name="Gustavo  paredes" userId="237c4cbf-6e2c-4d16-a68c-b3c758f06549" providerId="ADAL" clId="{74668229-3E85-4F87-AD78-16A1D8DB5874}" dt="2021-02-26T01:33:53.188" v="4641" actId="1076"/>
          <ac:spMkLst>
            <pc:docMk/>
            <pc:sldMk cId="2219760305" sldId="300"/>
            <ac:spMk id="14" creationId="{B2AD659B-E654-4FF8-9EA4-4A8AB55B7E40}"/>
          </ac:spMkLst>
        </pc:spChg>
        <pc:spChg chg="mod">
          <ac:chgData name="Gustavo  paredes" userId="237c4cbf-6e2c-4d16-a68c-b3c758f06549" providerId="ADAL" clId="{74668229-3E85-4F87-AD78-16A1D8DB5874}" dt="2021-02-26T01:33:01.937" v="4626" actId="1076"/>
          <ac:spMkLst>
            <pc:docMk/>
            <pc:sldMk cId="2219760305" sldId="300"/>
            <ac:spMk id="25" creationId="{668B8188-6FE0-40F5-A8D8-3C698C41AE36}"/>
          </ac:spMkLst>
        </pc:spChg>
        <pc:spChg chg="mod">
          <ac:chgData name="Gustavo  paredes" userId="237c4cbf-6e2c-4d16-a68c-b3c758f06549" providerId="ADAL" clId="{74668229-3E85-4F87-AD78-16A1D8DB5874}" dt="2021-02-26T01:34:22.305" v="4649" actId="14100"/>
          <ac:spMkLst>
            <pc:docMk/>
            <pc:sldMk cId="2219760305" sldId="300"/>
            <ac:spMk id="31" creationId="{A6C1429A-8B74-467E-8973-A6243FB71363}"/>
          </ac:spMkLst>
        </pc:spChg>
        <pc:picChg chg="mod">
          <ac:chgData name="Gustavo  paredes" userId="237c4cbf-6e2c-4d16-a68c-b3c758f06549" providerId="ADAL" clId="{74668229-3E85-4F87-AD78-16A1D8DB5874}" dt="2021-02-26T01:33:29.689" v="4637" actId="1076"/>
          <ac:picMkLst>
            <pc:docMk/>
            <pc:sldMk cId="2219760305" sldId="300"/>
            <ac:picMk id="13" creationId="{A4CC6E9E-1340-4251-9D95-CC7E0157B528}"/>
          </ac:picMkLst>
        </pc:picChg>
        <pc:picChg chg="mod">
          <ac:chgData name="Gustavo  paredes" userId="237c4cbf-6e2c-4d16-a68c-b3c758f06549" providerId="ADAL" clId="{74668229-3E85-4F87-AD78-16A1D8DB5874}" dt="2021-02-26T01:34:35.748" v="4653" actId="1076"/>
          <ac:picMkLst>
            <pc:docMk/>
            <pc:sldMk cId="2219760305" sldId="300"/>
            <ac:picMk id="19" creationId="{8CF78186-FB84-4A2A-833A-30B0DC959002}"/>
          </ac:picMkLst>
        </pc:picChg>
        <pc:picChg chg="mod">
          <ac:chgData name="Gustavo  paredes" userId="237c4cbf-6e2c-4d16-a68c-b3c758f06549" providerId="ADAL" clId="{74668229-3E85-4F87-AD78-16A1D8DB5874}" dt="2021-02-26T01:33:25.805" v="4636" actId="1076"/>
          <ac:picMkLst>
            <pc:docMk/>
            <pc:sldMk cId="2219760305" sldId="300"/>
            <ac:picMk id="21" creationId="{08A3B1A5-C5D3-4FB5-90E3-CAA4C2A1B468}"/>
          </ac:picMkLst>
        </pc:picChg>
        <pc:picChg chg="mod">
          <ac:chgData name="Gustavo  paredes" userId="237c4cbf-6e2c-4d16-a68c-b3c758f06549" providerId="ADAL" clId="{74668229-3E85-4F87-AD78-16A1D8DB5874}" dt="2021-02-26T01:34:13.248" v="4646" actId="1076"/>
          <ac:picMkLst>
            <pc:docMk/>
            <pc:sldMk cId="2219760305" sldId="300"/>
            <ac:picMk id="29" creationId="{F582E635-39D0-4C0B-BFE8-599261EC620D}"/>
          </ac:picMkLst>
        </pc:picChg>
        <pc:picChg chg="mod">
          <ac:chgData name="Gustavo  paredes" userId="237c4cbf-6e2c-4d16-a68c-b3c758f06549" providerId="ADAL" clId="{74668229-3E85-4F87-AD78-16A1D8DB5874}" dt="2021-02-26T01:34:02.877" v="4644" actId="1076"/>
          <ac:picMkLst>
            <pc:docMk/>
            <pc:sldMk cId="2219760305" sldId="300"/>
            <ac:picMk id="33" creationId="{66E7E258-E336-40BA-A6C9-4048104AC06B}"/>
          </ac:picMkLst>
        </pc:picChg>
      </pc:sldChg>
      <pc:sldChg chg="modSp mod">
        <pc:chgData name="Gustavo  paredes" userId="237c4cbf-6e2c-4d16-a68c-b3c758f06549" providerId="ADAL" clId="{74668229-3E85-4F87-AD78-16A1D8DB5874}" dt="2021-02-25T19:58:18.883" v="209" actId="1076"/>
        <pc:sldMkLst>
          <pc:docMk/>
          <pc:sldMk cId="1385996619" sldId="301"/>
        </pc:sldMkLst>
        <pc:picChg chg="mod">
          <ac:chgData name="Gustavo  paredes" userId="237c4cbf-6e2c-4d16-a68c-b3c758f06549" providerId="ADAL" clId="{74668229-3E85-4F87-AD78-16A1D8DB5874}" dt="2021-02-25T19:58:18.883" v="209" actId="1076"/>
          <ac:picMkLst>
            <pc:docMk/>
            <pc:sldMk cId="1385996619" sldId="301"/>
            <ac:picMk id="2" creationId="{FF44D759-F5CE-4EA9-BC5C-10A33770A19B}"/>
          </ac:picMkLst>
        </pc:picChg>
      </pc:sldChg>
      <pc:sldChg chg="addSp delSp modSp mod">
        <pc:chgData name="Gustavo  paredes" userId="237c4cbf-6e2c-4d16-a68c-b3c758f06549" providerId="ADAL" clId="{74668229-3E85-4F87-AD78-16A1D8DB5874}" dt="2021-02-25T19:59:12.075" v="214" actId="1076"/>
        <pc:sldMkLst>
          <pc:docMk/>
          <pc:sldMk cId="3746684579" sldId="302"/>
        </pc:sldMkLst>
        <pc:picChg chg="del">
          <ac:chgData name="Gustavo  paredes" userId="237c4cbf-6e2c-4d16-a68c-b3c758f06549" providerId="ADAL" clId="{74668229-3E85-4F87-AD78-16A1D8DB5874}" dt="2021-02-25T19:58:22.596" v="210" actId="478"/>
          <ac:picMkLst>
            <pc:docMk/>
            <pc:sldMk cId="3746684579" sldId="302"/>
            <ac:picMk id="3" creationId="{F7E380A6-B8DA-41BB-8374-D66906086CD1}"/>
          </ac:picMkLst>
        </pc:picChg>
        <pc:picChg chg="add mod">
          <ac:chgData name="Gustavo  paredes" userId="237c4cbf-6e2c-4d16-a68c-b3c758f06549" providerId="ADAL" clId="{74668229-3E85-4F87-AD78-16A1D8DB5874}" dt="2021-02-25T19:59:12.075" v="214" actId="1076"/>
          <ac:picMkLst>
            <pc:docMk/>
            <pc:sldMk cId="3746684579" sldId="302"/>
            <ac:picMk id="4" creationId="{AFBB2010-2067-4919-B8C7-1619DC2FE739}"/>
          </ac:picMkLst>
        </pc:picChg>
      </pc:sldChg>
      <pc:sldChg chg="modSp mod">
        <pc:chgData name="Gustavo  paredes" userId="237c4cbf-6e2c-4d16-a68c-b3c758f06549" providerId="ADAL" clId="{74668229-3E85-4F87-AD78-16A1D8DB5874}" dt="2021-02-25T23:43:52.209" v="3071" actId="255"/>
        <pc:sldMkLst>
          <pc:docMk/>
          <pc:sldMk cId="166453100" sldId="303"/>
        </pc:sldMkLst>
        <pc:spChg chg="mod">
          <ac:chgData name="Gustavo  paredes" userId="237c4cbf-6e2c-4d16-a68c-b3c758f06549" providerId="ADAL" clId="{74668229-3E85-4F87-AD78-16A1D8DB5874}" dt="2021-02-25T21:14:15.593" v="1494" actId="20577"/>
          <ac:spMkLst>
            <pc:docMk/>
            <pc:sldMk cId="166453100" sldId="303"/>
            <ac:spMk id="4" creationId="{4E3F2F5A-F5F5-4AF7-9A50-6021DCABFF10}"/>
          </ac:spMkLst>
        </pc:spChg>
        <pc:spChg chg="mod">
          <ac:chgData name="Gustavo  paredes" userId="237c4cbf-6e2c-4d16-a68c-b3c758f06549" providerId="ADAL" clId="{74668229-3E85-4F87-AD78-16A1D8DB5874}" dt="2021-02-25T23:43:52.209" v="3071" actId="255"/>
          <ac:spMkLst>
            <pc:docMk/>
            <pc:sldMk cId="166453100" sldId="303"/>
            <ac:spMk id="6" creationId="{76A24BED-DDD9-44D4-AF3A-848D8CB5D557}"/>
          </ac:spMkLst>
        </pc:spChg>
      </pc:sldChg>
      <pc:sldChg chg="modSp del mod">
        <pc:chgData name="Gustavo  paredes" userId="237c4cbf-6e2c-4d16-a68c-b3c758f06549" providerId="ADAL" clId="{74668229-3E85-4F87-AD78-16A1D8DB5874}" dt="2021-02-26T00:32:56.325" v="3887" actId="47"/>
        <pc:sldMkLst>
          <pc:docMk/>
          <pc:sldMk cId="706825679" sldId="304"/>
        </pc:sldMkLst>
        <pc:spChg chg="mod">
          <ac:chgData name="Gustavo  paredes" userId="237c4cbf-6e2c-4d16-a68c-b3c758f06549" providerId="ADAL" clId="{74668229-3E85-4F87-AD78-16A1D8DB5874}" dt="2021-02-25T23:47:11.705" v="3098" actId="1076"/>
          <ac:spMkLst>
            <pc:docMk/>
            <pc:sldMk cId="706825679" sldId="304"/>
            <ac:spMk id="4" creationId="{F8E1DB93-6190-4C69-9D40-9F18B61E448B}"/>
          </ac:spMkLst>
        </pc:spChg>
        <pc:spChg chg="mod">
          <ac:chgData name="Gustavo  paredes" userId="237c4cbf-6e2c-4d16-a68c-b3c758f06549" providerId="ADAL" clId="{74668229-3E85-4F87-AD78-16A1D8DB5874}" dt="2021-02-25T18:52:57.503" v="15" actId="20577"/>
          <ac:spMkLst>
            <pc:docMk/>
            <pc:sldMk cId="706825679" sldId="304"/>
            <ac:spMk id="7" creationId="{CABAD5D8-43C3-4A88-BFED-BD4A2FCBE724}"/>
          </ac:spMkLst>
        </pc:spChg>
      </pc:sldChg>
      <pc:sldChg chg="new del">
        <pc:chgData name="Gustavo  paredes" userId="237c4cbf-6e2c-4d16-a68c-b3c758f06549" providerId="ADAL" clId="{74668229-3E85-4F87-AD78-16A1D8DB5874}" dt="2021-02-25T20:01:28.956" v="217" actId="47"/>
        <pc:sldMkLst>
          <pc:docMk/>
          <pc:sldMk cId="247020787" sldId="305"/>
        </pc:sldMkLst>
      </pc:sldChg>
      <pc:sldChg chg="addSp delSp modSp add mod modNotesTx">
        <pc:chgData name="Gustavo  paredes" userId="237c4cbf-6e2c-4d16-a68c-b3c758f06549" providerId="ADAL" clId="{74668229-3E85-4F87-AD78-16A1D8DB5874}" dt="2021-02-26T00:16:36.679" v="3770" actId="207"/>
        <pc:sldMkLst>
          <pc:docMk/>
          <pc:sldMk cId="214263670" sldId="306"/>
        </pc:sldMkLst>
        <pc:spChg chg="add del mod">
          <ac:chgData name="Gustavo  paredes" userId="237c4cbf-6e2c-4d16-a68c-b3c758f06549" providerId="ADAL" clId="{74668229-3E85-4F87-AD78-16A1D8DB5874}" dt="2021-02-25T20:15:04.497" v="478" actId="478"/>
          <ac:spMkLst>
            <pc:docMk/>
            <pc:sldMk cId="214263670" sldId="306"/>
            <ac:spMk id="2" creationId="{9511113A-9C24-42EC-86DB-F766E4437E7B}"/>
          </ac:spMkLst>
        </pc:spChg>
        <pc:spChg chg="add mod">
          <ac:chgData name="Gustavo  paredes" userId="237c4cbf-6e2c-4d16-a68c-b3c758f06549" providerId="ADAL" clId="{74668229-3E85-4F87-AD78-16A1D8DB5874}" dt="2021-02-26T00:16:36.679" v="3770" actId="207"/>
          <ac:spMkLst>
            <pc:docMk/>
            <pc:sldMk cId="214263670" sldId="306"/>
            <ac:spMk id="5" creationId="{EB422F1B-F6D6-40F5-8C11-06AE260F9FFC}"/>
          </ac:spMkLst>
        </pc:spChg>
        <pc:spChg chg="mod">
          <ac:chgData name="Gustavo  paredes" userId="237c4cbf-6e2c-4d16-a68c-b3c758f06549" providerId="ADAL" clId="{74668229-3E85-4F87-AD78-16A1D8DB5874}" dt="2021-02-25T23:44:07.652" v="3073" actId="255"/>
          <ac:spMkLst>
            <pc:docMk/>
            <pc:sldMk cId="214263670" sldId="306"/>
            <ac:spMk id="6" creationId="{31730E17-51A4-4AA3-AEEE-D52B3697D0D7}"/>
          </ac:spMkLst>
        </pc:spChg>
        <pc:spChg chg="add mod">
          <ac:chgData name="Gustavo  paredes" userId="237c4cbf-6e2c-4d16-a68c-b3c758f06549" providerId="ADAL" clId="{74668229-3E85-4F87-AD78-16A1D8DB5874}" dt="2021-02-25T20:29:49.266" v="658" actId="1076"/>
          <ac:spMkLst>
            <pc:docMk/>
            <pc:sldMk cId="214263670" sldId="306"/>
            <ac:spMk id="7" creationId="{A14EA4F5-BBE8-49F4-94CD-BCDAA181BBF2}"/>
          </ac:spMkLst>
        </pc:spChg>
        <pc:spChg chg="add mod">
          <ac:chgData name="Gustavo  paredes" userId="237c4cbf-6e2c-4d16-a68c-b3c758f06549" providerId="ADAL" clId="{74668229-3E85-4F87-AD78-16A1D8DB5874}" dt="2021-02-25T20:29:55.530" v="659" actId="1076"/>
          <ac:spMkLst>
            <pc:docMk/>
            <pc:sldMk cId="214263670" sldId="306"/>
            <ac:spMk id="8" creationId="{C09C75C1-91BE-487C-BBF7-23359B619C51}"/>
          </ac:spMkLst>
        </pc:spChg>
        <pc:spChg chg="add mod">
          <ac:chgData name="Gustavo  paredes" userId="237c4cbf-6e2c-4d16-a68c-b3c758f06549" providerId="ADAL" clId="{74668229-3E85-4F87-AD78-16A1D8DB5874}" dt="2021-02-25T20:30:00.822" v="660" actId="1076"/>
          <ac:spMkLst>
            <pc:docMk/>
            <pc:sldMk cId="214263670" sldId="306"/>
            <ac:spMk id="9" creationId="{38FDA537-428C-4ECC-8927-E47A16939790}"/>
          </ac:spMkLst>
        </pc:spChg>
        <pc:spChg chg="add mod">
          <ac:chgData name="Gustavo  paredes" userId="237c4cbf-6e2c-4d16-a68c-b3c758f06549" providerId="ADAL" clId="{74668229-3E85-4F87-AD78-16A1D8DB5874}" dt="2021-02-25T20:30:16.938" v="662" actId="1076"/>
          <ac:spMkLst>
            <pc:docMk/>
            <pc:sldMk cId="214263670" sldId="306"/>
            <ac:spMk id="10" creationId="{6527C9FB-06F5-4962-8B82-EB1F35E64628}"/>
          </ac:spMkLst>
        </pc:spChg>
        <pc:spChg chg="add mod">
          <ac:chgData name="Gustavo  paredes" userId="237c4cbf-6e2c-4d16-a68c-b3c758f06549" providerId="ADAL" clId="{74668229-3E85-4F87-AD78-16A1D8DB5874}" dt="2021-02-25T20:30:08.970" v="661" actId="1076"/>
          <ac:spMkLst>
            <pc:docMk/>
            <pc:sldMk cId="214263670" sldId="306"/>
            <ac:spMk id="11" creationId="{FAE8E26A-C744-470A-99FB-2AE9D8F0EE1F}"/>
          </ac:spMkLst>
        </pc:spChg>
        <pc:spChg chg="add mod">
          <ac:chgData name="Gustavo  paredes" userId="237c4cbf-6e2c-4d16-a68c-b3c758f06549" providerId="ADAL" clId="{74668229-3E85-4F87-AD78-16A1D8DB5874}" dt="2021-02-25T20:30:45.506" v="664" actId="1076"/>
          <ac:spMkLst>
            <pc:docMk/>
            <pc:sldMk cId="214263670" sldId="306"/>
            <ac:spMk id="12" creationId="{F4E4929C-154B-4B33-B660-F2AF10D3545D}"/>
          </ac:spMkLst>
        </pc:spChg>
        <pc:spChg chg="add mod">
          <ac:chgData name="Gustavo  paredes" userId="237c4cbf-6e2c-4d16-a68c-b3c758f06549" providerId="ADAL" clId="{74668229-3E85-4F87-AD78-16A1D8DB5874}" dt="2021-02-25T20:30:50.666" v="665" actId="1076"/>
          <ac:spMkLst>
            <pc:docMk/>
            <pc:sldMk cId="214263670" sldId="306"/>
            <ac:spMk id="13" creationId="{53989A38-9542-4767-8C22-7309B16688A1}"/>
          </ac:spMkLst>
        </pc:spChg>
        <pc:spChg chg="add mod">
          <ac:chgData name="Gustavo  paredes" userId="237c4cbf-6e2c-4d16-a68c-b3c758f06549" providerId="ADAL" clId="{74668229-3E85-4F87-AD78-16A1D8DB5874}" dt="2021-02-25T20:30:56.798" v="666" actId="1076"/>
          <ac:spMkLst>
            <pc:docMk/>
            <pc:sldMk cId="214263670" sldId="306"/>
            <ac:spMk id="14" creationId="{13C891AB-FFF9-450F-869D-51F0B72962A9}"/>
          </ac:spMkLst>
        </pc:spChg>
        <pc:spChg chg="add mod">
          <ac:chgData name="Gustavo  paredes" userId="237c4cbf-6e2c-4d16-a68c-b3c758f06549" providerId="ADAL" clId="{74668229-3E85-4F87-AD78-16A1D8DB5874}" dt="2021-02-25T20:31:02.402" v="667" actId="1076"/>
          <ac:spMkLst>
            <pc:docMk/>
            <pc:sldMk cId="214263670" sldId="306"/>
            <ac:spMk id="15" creationId="{B28E53FE-2EA9-466A-9DCC-5386E8E6C0BD}"/>
          </ac:spMkLst>
        </pc:spChg>
        <pc:spChg chg="add del mod">
          <ac:chgData name="Gustavo  paredes" userId="237c4cbf-6e2c-4d16-a68c-b3c758f06549" providerId="ADAL" clId="{74668229-3E85-4F87-AD78-16A1D8DB5874}" dt="2021-02-25T20:25:30.174" v="605" actId="478"/>
          <ac:spMkLst>
            <pc:docMk/>
            <pc:sldMk cId="214263670" sldId="306"/>
            <ac:spMk id="16" creationId="{C580D525-3E28-484A-B50E-9515D9E6D258}"/>
          </ac:spMkLst>
        </pc:spChg>
        <pc:spChg chg="add mod">
          <ac:chgData name="Gustavo  paredes" userId="237c4cbf-6e2c-4d16-a68c-b3c758f06549" providerId="ADAL" clId="{74668229-3E85-4F87-AD78-16A1D8DB5874}" dt="2021-02-25T20:31:07.346" v="668" actId="1076"/>
          <ac:spMkLst>
            <pc:docMk/>
            <pc:sldMk cId="214263670" sldId="306"/>
            <ac:spMk id="17" creationId="{638B3687-D973-4CC6-B524-8DC4EF4FB871}"/>
          </ac:spMkLst>
        </pc:spChg>
        <pc:picChg chg="del">
          <ac:chgData name="Gustavo  paredes" userId="237c4cbf-6e2c-4d16-a68c-b3c758f06549" providerId="ADAL" clId="{74668229-3E85-4F87-AD78-16A1D8DB5874}" dt="2021-02-25T20:01:31.242" v="218" actId="478"/>
          <ac:picMkLst>
            <pc:docMk/>
            <pc:sldMk cId="214263670" sldId="306"/>
            <ac:picMk id="4" creationId="{AFBB2010-2067-4919-B8C7-1619DC2FE739}"/>
          </ac:picMkLst>
        </pc:picChg>
        <pc:picChg chg="add mod ord">
          <ac:chgData name="Gustavo  paredes" userId="237c4cbf-6e2c-4d16-a68c-b3c758f06549" providerId="ADAL" clId="{74668229-3E85-4F87-AD78-16A1D8DB5874}" dt="2021-02-25T20:28:47.519" v="642" actId="167"/>
          <ac:picMkLst>
            <pc:docMk/>
            <pc:sldMk cId="214263670" sldId="306"/>
            <ac:picMk id="19" creationId="{8B45A3EF-E254-4172-A60F-B042203C8EE7}"/>
          </ac:picMkLst>
        </pc:picChg>
      </pc:sldChg>
      <pc:sldChg chg="addSp delSp modSp add mod modAnim">
        <pc:chgData name="Gustavo  paredes" userId="237c4cbf-6e2c-4d16-a68c-b3c758f06549" providerId="ADAL" clId="{74668229-3E85-4F87-AD78-16A1D8DB5874}" dt="2021-02-26T05:11:28.390" v="6928"/>
        <pc:sldMkLst>
          <pc:docMk/>
          <pc:sldMk cId="2483824498" sldId="307"/>
        </pc:sldMkLst>
        <pc:spChg chg="add mod ord">
          <ac:chgData name="Gustavo  paredes" userId="237c4cbf-6e2c-4d16-a68c-b3c758f06549" providerId="ADAL" clId="{74668229-3E85-4F87-AD78-16A1D8DB5874}" dt="2021-02-25T22:16:27.930" v="1842" actId="113"/>
          <ac:spMkLst>
            <pc:docMk/>
            <pc:sldMk cId="2483824498" sldId="307"/>
            <ac:spMk id="5" creationId="{9A0B8B72-EDE7-404C-962A-777247AD805A}"/>
          </ac:spMkLst>
        </pc:spChg>
        <pc:spChg chg="del mod">
          <ac:chgData name="Gustavo  paredes" userId="237c4cbf-6e2c-4d16-a68c-b3c758f06549" providerId="ADAL" clId="{74668229-3E85-4F87-AD78-16A1D8DB5874}" dt="2021-02-25T23:44:52.117" v="3080" actId="478"/>
          <ac:spMkLst>
            <pc:docMk/>
            <pc:sldMk cId="2483824498" sldId="307"/>
            <ac:spMk id="6" creationId="{31730E17-51A4-4AA3-AEEE-D52B3697D0D7}"/>
          </ac:spMkLst>
        </pc:spChg>
        <pc:spChg chg="add del mod">
          <ac:chgData name="Gustavo  paredes" userId="237c4cbf-6e2c-4d16-a68c-b3c758f06549" providerId="ADAL" clId="{74668229-3E85-4F87-AD78-16A1D8DB5874}" dt="2021-02-25T22:01:07.483" v="1608" actId="478"/>
          <ac:spMkLst>
            <pc:docMk/>
            <pc:sldMk cId="2483824498" sldId="307"/>
            <ac:spMk id="8" creationId="{4E0B533B-EA57-4738-A927-41C6983E801A}"/>
          </ac:spMkLst>
        </pc:spChg>
        <pc:spChg chg="add del mod">
          <ac:chgData name="Gustavo  paredes" userId="237c4cbf-6e2c-4d16-a68c-b3c758f06549" providerId="ADAL" clId="{74668229-3E85-4F87-AD78-16A1D8DB5874}" dt="2021-02-25T22:01:05.548" v="1607" actId="478"/>
          <ac:spMkLst>
            <pc:docMk/>
            <pc:sldMk cId="2483824498" sldId="307"/>
            <ac:spMk id="9" creationId="{95BA6EAD-4B96-47F4-ADD3-4DDD3D0DC5DF}"/>
          </ac:spMkLst>
        </pc:spChg>
        <pc:spChg chg="add mod">
          <ac:chgData name="Gustavo  paredes" userId="237c4cbf-6e2c-4d16-a68c-b3c758f06549" providerId="ADAL" clId="{74668229-3E85-4F87-AD78-16A1D8DB5874}" dt="2021-02-25T23:44:45.879" v="3078" actId="255"/>
          <ac:spMkLst>
            <pc:docMk/>
            <pc:sldMk cId="2483824498" sldId="307"/>
            <ac:spMk id="11" creationId="{9FB3618D-5245-4452-BB40-F272329C89E0}"/>
          </ac:spMkLst>
        </pc:spChg>
        <pc:spChg chg="add del mod">
          <ac:chgData name="Gustavo  paredes" userId="237c4cbf-6e2c-4d16-a68c-b3c758f06549" providerId="ADAL" clId="{74668229-3E85-4F87-AD78-16A1D8DB5874}" dt="2021-02-25T22:01:09.649" v="1609" actId="478"/>
          <ac:spMkLst>
            <pc:docMk/>
            <pc:sldMk cId="2483824498" sldId="307"/>
            <ac:spMk id="12" creationId="{5D4B1E0A-E6FC-44B9-99B5-AEAFE491BC1A}"/>
          </ac:spMkLst>
        </pc:spChg>
        <pc:spChg chg="add mod">
          <ac:chgData name="Gustavo  paredes" userId="237c4cbf-6e2c-4d16-a68c-b3c758f06549" providerId="ADAL" clId="{74668229-3E85-4F87-AD78-16A1D8DB5874}" dt="2021-02-25T22:16:31.210" v="1843" actId="14100"/>
          <ac:spMkLst>
            <pc:docMk/>
            <pc:sldMk cId="2483824498" sldId="307"/>
            <ac:spMk id="13" creationId="{87211451-3402-429E-982A-E481B7A092FD}"/>
          </ac:spMkLst>
        </pc:spChg>
        <pc:spChg chg="add mod">
          <ac:chgData name="Gustavo  paredes" userId="237c4cbf-6e2c-4d16-a68c-b3c758f06549" providerId="ADAL" clId="{74668229-3E85-4F87-AD78-16A1D8DB5874}" dt="2021-02-26T00:15:33.030" v="3752" actId="207"/>
          <ac:spMkLst>
            <pc:docMk/>
            <pc:sldMk cId="2483824498" sldId="307"/>
            <ac:spMk id="14" creationId="{2FB0CED0-A63F-4622-A40C-DA738C06B223}"/>
          </ac:spMkLst>
        </pc:spChg>
        <pc:spChg chg="add mod">
          <ac:chgData name="Gustavo  paredes" userId="237c4cbf-6e2c-4d16-a68c-b3c758f06549" providerId="ADAL" clId="{74668229-3E85-4F87-AD78-16A1D8DB5874}" dt="2021-02-25T22:16:37.039" v="1845" actId="14100"/>
          <ac:spMkLst>
            <pc:docMk/>
            <pc:sldMk cId="2483824498" sldId="307"/>
            <ac:spMk id="15" creationId="{123D86D0-340F-4F8E-A5BC-76AC04F96D46}"/>
          </ac:spMkLst>
        </pc:spChg>
        <pc:spChg chg="add mod">
          <ac:chgData name="Gustavo  paredes" userId="237c4cbf-6e2c-4d16-a68c-b3c758f06549" providerId="ADAL" clId="{74668229-3E85-4F87-AD78-16A1D8DB5874}" dt="2021-02-25T22:16:39.844" v="1846" actId="14100"/>
          <ac:spMkLst>
            <pc:docMk/>
            <pc:sldMk cId="2483824498" sldId="307"/>
            <ac:spMk id="16" creationId="{116091B5-77BA-4611-A9DC-D330611C88F1}"/>
          </ac:spMkLst>
        </pc:spChg>
        <pc:spChg chg="add del mod">
          <ac:chgData name="Gustavo  paredes" userId="237c4cbf-6e2c-4d16-a68c-b3c758f06549" providerId="ADAL" clId="{74668229-3E85-4F87-AD78-16A1D8DB5874}" dt="2021-02-25T22:15:30.393" v="1831" actId="478"/>
          <ac:spMkLst>
            <pc:docMk/>
            <pc:sldMk cId="2483824498" sldId="307"/>
            <ac:spMk id="17" creationId="{A3A10597-E6FF-4C9B-811D-151065763754}"/>
          </ac:spMkLst>
        </pc:spChg>
        <pc:spChg chg="add del mod">
          <ac:chgData name="Gustavo  paredes" userId="237c4cbf-6e2c-4d16-a68c-b3c758f06549" providerId="ADAL" clId="{74668229-3E85-4F87-AD78-16A1D8DB5874}" dt="2021-02-25T22:15:29.258" v="1830" actId="478"/>
          <ac:spMkLst>
            <pc:docMk/>
            <pc:sldMk cId="2483824498" sldId="307"/>
            <ac:spMk id="18" creationId="{49ECEE75-A648-45B6-980C-C4AF4805F102}"/>
          </ac:spMkLst>
        </pc:spChg>
        <pc:spChg chg="add del mod">
          <ac:chgData name="Gustavo  paredes" userId="237c4cbf-6e2c-4d16-a68c-b3c758f06549" providerId="ADAL" clId="{74668229-3E85-4F87-AD78-16A1D8DB5874}" dt="2021-02-25T22:15:27.904" v="1829" actId="478"/>
          <ac:spMkLst>
            <pc:docMk/>
            <pc:sldMk cId="2483824498" sldId="307"/>
            <ac:spMk id="19" creationId="{79D98313-D7A5-4DF0-918D-047B15158A80}"/>
          </ac:spMkLst>
        </pc:spChg>
        <pc:picChg chg="del">
          <ac:chgData name="Gustavo  paredes" userId="237c4cbf-6e2c-4d16-a68c-b3c758f06549" providerId="ADAL" clId="{74668229-3E85-4F87-AD78-16A1D8DB5874}" dt="2021-02-25T20:39:43.132" v="681" actId="478"/>
          <ac:picMkLst>
            <pc:docMk/>
            <pc:sldMk cId="2483824498" sldId="307"/>
            <ac:picMk id="4" creationId="{AFBB2010-2067-4919-B8C7-1619DC2FE739}"/>
          </ac:picMkLst>
        </pc:picChg>
        <pc:picChg chg="add mod ord">
          <ac:chgData name="Gustavo  paredes" userId="237c4cbf-6e2c-4d16-a68c-b3c758f06549" providerId="ADAL" clId="{74668229-3E85-4F87-AD78-16A1D8DB5874}" dt="2021-02-25T20:40:21.315" v="685" actId="167"/>
          <ac:picMkLst>
            <pc:docMk/>
            <pc:sldMk cId="2483824498" sldId="307"/>
            <ac:picMk id="7" creationId="{52FEAB03-AE9C-4251-A820-85ACB2DA1447}"/>
          </ac:picMkLst>
        </pc:picChg>
        <pc:picChg chg="add mod">
          <ac:chgData name="Gustavo  paredes" userId="237c4cbf-6e2c-4d16-a68c-b3c758f06549" providerId="ADAL" clId="{74668229-3E85-4F87-AD78-16A1D8DB5874}" dt="2021-02-25T22:01:01.721" v="1606"/>
          <ac:picMkLst>
            <pc:docMk/>
            <pc:sldMk cId="2483824498" sldId="307"/>
            <ac:picMk id="10" creationId="{ECA1F975-5CA7-489B-9B77-911B8D095AE4}"/>
          </ac:picMkLst>
        </pc:picChg>
      </pc:sldChg>
      <pc:sldChg chg="addSp delSp modSp add del mod modAnim modNotesTx">
        <pc:chgData name="Gustavo  paredes" userId="237c4cbf-6e2c-4d16-a68c-b3c758f06549" providerId="ADAL" clId="{74668229-3E85-4F87-AD78-16A1D8DB5874}" dt="2021-02-25T21:41:24.526" v="1499" actId="47"/>
        <pc:sldMkLst>
          <pc:docMk/>
          <pc:sldMk cId="3537455395" sldId="308"/>
        </pc:sldMkLst>
        <pc:spChg chg="mod">
          <ac:chgData name="Gustavo  paredes" userId="237c4cbf-6e2c-4d16-a68c-b3c758f06549" providerId="ADAL" clId="{74668229-3E85-4F87-AD78-16A1D8DB5874}" dt="2021-02-25T21:03:46.694" v="1130" actId="20577"/>
          <ac:spMkLst>
            <pc:docMk/>
            <pc:sldMk cId="3537455395" sldId="308"/>
            <ac:spMk id="5" creationId="{9A0B8B72-EDE7-404C-962A-777247AD805A}"/>
          </ac:spMkLst>
        </pc:spChg>
        <pc:spChg chg="add mod">
          <ac:chgData name="Gustavo  paredes" userId="237c4cbf-6e2c-4d16-a68c-b3c758f06549" providerId="ADAL" clId="{74668229-3E85-4F87-AD78-16A1D8DB5874}" dt="2021-02-25T21:04:23.984" v="1175" actId="1076"/>
          <ac:spMkLst>
            <pc:docMk/>
            <pc:sldMk cId="3537455395" sldId="308"/>
            <ac:spMk id="15" creationId="{E2B09D6B-4410-4EBE-B6BB-21C7115DD326}"/>
          </ac:spMkLst>
        </pc:spChg>
        <pc:spChg chg="add del mod">
          <ac:chgData name="Gustavo  paredes" userId="237c4cbf-6e2c-4d16-a68c-b3c758f06549" providerId="ADAL" clId="{74668229-3E85-4F87-AD78-16A1D8DB5874}" dt="2021-02-25T21:04:44.328" v="1181"/>
          <ac:spMkLst>
            <pc:docMk/>
            <pc:sldMk cId="3537455395" sldId="308"/>
            <ac:spMk id="16" creationId="{7E1B29F5-C9E7-42F9-96A0-796BF90DB4C7}"/>
          </ac:spMkLst>
        </pc:spChg>
        <pc:spChg chg="add mod">
          <ac:chgData name="Gustavo  paredes" userId="237c4cbf-6e2c-4d16-a68c-b3c758f06549" providerId="ADAL" clId="{74668229-3E85-4F87-AD78-16A1D8DB5874}" dt="2021-02-25T21:05:02.632" v="1214" actId="1076"/>
          <ac:spMkLst>
            <pc:docMk/>
            <pc:sldMk cId="3537455395" sldId="308"/>
            <ac:spMk id="17" creationId="{9B2C2D1E-5308-4502-B222-0478E02A2782}"/>
          </ac:spMkLst>
        </pc:spChg>
        <pc:spChg chg="add mod">
          <ac:chgData name="Gustavo  paredes" userId="237c4cbf-6e2c-4d16-a68c-b3c758f06549" providerId="ADAL" clId="{74668229-3E85-4F87-AD78-16A1D8DB5874}" dt="2021-02-25T21:05:33.028" v="1249" actId="20577"/>
          <ac:spMkLst>
            <pc:docMk/>
            <pc:sldMk cId="3537455395" sldId="308"/>
            <ac:spMk id="18" creationId="{12EABEFC-FCF6-433E-B939-DB64EC42F6B6}"/>
          </ac:spMkLst>
        </pc:spChg>
        <pc:spChg chg="add mod">
          <ac:chgData name="Gustavo  paredes" userId="237c4cbf-6e2c-4d16-a68c-b3c758f06549" providerId="ADAL" clId="{74668229-3E85-4F87-AD78-16A1D8DB5874}" dt="2021-02-25T21:05:44.305" v="1253" actId="20577"/>
          <ac:spMkLst>
            <pc:docMk/>
            <pc:sldMk cId="3537455395" sldId="308"/>
            <ac:spMk id="19" creationId="{DBE0C758-04E6-4EB7-A5C8-5F6F2A4D2FD4}"/>
          </ac:spMkLst>
        </pc:spChg>
        <pc:picChg chg="add mod">
          <ac:chgData name="Gustavo  paredes" userId="237c4cbf-6e2c-4d16-a68c-b3c758f06549" providerId="ADAL" clId="{74668229-3E85-4F87-AD78-16A1D8DB5874}" dt="2021-02-25T21:04:26.688" v="1177" actId="1076"/>
          <ac:picMkLst>
            <pc:docMk/>
            <pc:sldMk cId="3537455395" sldId="308"/>
            <ac:picMk id="3" creationId="{DDC8EC6E-54EC-4CD4-B5FA-3EADCF3160DB}"/>
          </ac:picMkLst>
        </pc:picChg>
        <pc:picChg chg="add mod">
          <ac:chgData name="Gustavo  paredes" userId="237c4cbf-6e2c-4d16-a68c-b3c758f06549" providerId="ADAL" clId="{74668229-3E85-4F87-AD78-16A1D8DB5874}" dt="2021-02-25T21:04:31.845" v="1178" actId="1076"/>
          <ac:picMkLst>
            <pc:docMk/>
            <pc:sldMk cId="3537455395" sldId="308"/>
            <ac:picMk id="8" creationId="{DA5228C9-51E2-4739-ADAE-4A7351F256A3}"/>
          </ac:picMkLst>
        </pc:picChg>
        <pc:picChg chg="add mod">
          <ac:chgData name="Gustavo  paredes" userId="237c4cbf-6e2c-4d16-a68c-b3c758f06549" providerId="ADAL" clId="{74668229-3E85-4F87-AD78-16A1D8DB5874}" dt="2021-02-25T21:04:19.708" v="1174" actId="1076"/>
          <ac:picMkLst>
            <pc:docMk/>
            <pc:sldMk cId="3537455395" sldId="308"/>
            <ac:picMk id="10" creationId="{E7EDA727-73AF-47A2-8BA3-A146A7327B62}"/>
          </ac:picMkLst>
        </pc:picChg>
        <pc:picChg chg="add del">
          <ac:chgData name="Gustavo  paredes" userId="237c4cbf-6e2c-4d16-a68c-b3c758f06549" providerId="ADAL" clId="{74668229-3E85-4F87-AD78-16A1D8DB5874}" dt="2021-02-25T20:56:18.125" v="1081" actId="22"/>
          <ac:picMkLst>
            <pc:docMk/>
            <pc:sldMk cId="3537455395" sldId="308"/>
            <ac:picMk id="12" creationId="{C31627C0-2FE7-471C-8F7B-CD164AA0EBA2}"/>
          </ac:picMkLst>
        </pc:picChg>
        <pc:picChg chg="add mod">
          <ac:chgData name="Gustavo  paredes" userId="237c4cbf-6e2c-4d16-a68c-b3c758f06549" providerId="ADAL" clId="{74668229-3E85-4F87-AD78-16A1D8DB5874}" dt="2021-02-25T21:04:34.128" v="1179" actId="1076"/>
          <ac:picMkLst>
            <pc:docMk/>
            <pc:sldMk cId="3537455395" sldId="308"/>
            <ac:picMk id="14" creationId="{68CE43E8-A829-4D92-9AB2-D8BB41A98C14}"/>
          </ac:picMkLst>
        </pc:picChg>
      </pc:sldChg>
      <pc:sldChg chg="modSp add mod modNotesTx">
        <pc:chgData name="Gustavo  paredes" userId="237c4cbf-6e2c-4d16-a68c-b3c758f06549" providerId="ADAL" clId="{74668229-3E85-4F87-AD78-16A1D8DB5874}" dt="2021-02-26T16:32:50.801" v="10062" actId="20577"/>
        <pc:sldMkLst>
          <pc:docMk/>
          <pc:sldMk cId="42151647" sldId="309"/>
        </pc:sldMkLst>
        <pc:spChg chg="mod">
          <ac:chgData name="Gustavo  paredes" userId="237c4cbf-6e2c-4d16-a68c-b3c758f06549" providerId="ADAL" clId="{74668229-3E85-4F87-AD78-16A1D8DB5874}" dt="2021-02-25T23:43:57.795" v="3072" actId="255"/>
          <ac:spMkLst>
            <pc:docMk/>
            <pc:sldMk cId="42151647" sldId="309"/>
            <ac:spMk id="6" creationId="{31730E17-51A4-4AA3-AEEE-D52B3697D0D7}"/>
          </ac:spMkLst>
        </pc:spChg>
      </pc:sldChg>
      <pc:sldChg chg="modSp mod">
        <pc:chgData name="Gustavo  paredes" userId="237c4cbf-6e2c-4d16-a68c-b3c758f06549" providerId="ADAL" clId="{74668229-3E85-4F87-AD78-16A1D8DB5874}" dt="2021-02-26T00:16:41.697" v="3771" actId="207"/>
        <pc:sldMkLst>
          <pc:docMk/>
          <pc:sldMk cId="103126464" sldId="310"/>
        </pc:sldMkLst>
        <pc:spChg chg="mod">
          <ac:chgData name="Gustavo  paredes" userId="237c4cbf-6e2c-4d16-a68c-b3c758f06549" providerId="ADAL" clId="{74668229-3E85-4F87-AD78-16A1D8DB5874}" dt="2021-02-26T00:16:41.697" v="3771" actId="207"/>
          <ac:spMkLst>
            <pc:docMk/>
            <pc:sldMk cId="103126464" sldId="310"/>
            <ac:spMk id="2" creationId="{E768A59E-3B6F-42D1-851A-565844464DF0}"/>
          </ac:spMkLst>
        </pc:spChg>
        <pc:spChg chg="mod">
          <ac:chgData name="Gustavo  paredes" userId="237c4cbf-6e2c-4d16-a68c-b3c758f06549" providerId="ADAL" clId="{74668229-3E85-4F87-AD78-16A1D8DB5874}" dt="2021-02-25T23:44:17.983" v="3075" actId="255"/>
          <ac:spMkLst>
            <pc:docMk/>
            <pc:sldMk cId="103126464" sldId="310"/>
            <ac:spMk id="4" creationId="{28CEDE4D-05A1-4C2E-A3DC-C18F8CAC526D}"/>
          </ac:spMkLst>
        </pc:spChg>
      </pc:sldChg>
      <pc:sldChg chg="modSp mod">
        <pc:chgData name="Gustavo  paredes" userId="237c4cbf-6e2c-4d16-a68c-b3c758f06549" providerId="ADAL" clId="{74668229-3E85-4F87-AD78-16A1D8DB5874}" dt="2021-02-25T23:44:32.689" v="3077" actId="255"/>
        <pc:sldMkLst>
          <pc:docMk/>
          <pc:sldMk cId="1028363586" sldId="311"/>
        </pc:sldMkLst>
        <pc:spChg chg="mod">
          <ac:chgData name="Gustavo  paredes" userId="237c4cbf-6e2c-4d16-a68c-b3c758f06549" providerId="ADAL" clId="{74668229-3E85-4F87-AD78-16A1D8DB5874}" dt="2021-02-25T23:44:32.689" v="3077" actId="255"/>
          <ac:spMkLst>
            <pc:docMk/>
            <pc:sldMk cId="1028363586" sldId="311"/>
            <ac:spMk id="6" creationId="{31730E17-51A4-4AA3-AEEE-D52B3697D0D7}"/>
          </ac:spMkLst>
        </pc:spChg>
      </pc:sldChg>
      <pc:sldChg chg="addSp delSp modSp add mod">
        <pc:chgData name="Gustavo  paredes" userId="237c4cbf-6e2c-4d16-a68c-b3c758f06549" providerId="ADAL" clId="{74668229-3E85-4F87-AD78-16A1D8DB5874}" dt="2021-02-25T22:20:07.121" v="2064" actId="1076"/>
        <pc:sldMkLst>
          <pc:docMk/>
          <pc:sldMk cId="2544640244" sldId="311"/>
        </pc:sldMkLst>
        <pc:spChg chg="del">
          <ac:chgData name="Gustavo  paredes" userId="237c4cbf-6e2c-4d16-a68c-b3c758f06549" providerId="ADAL" clId="{74668229-3E85-4F87-AD78-16A1D8DB5874}" dt="2021-02-25T22:15:07.325" v="1824" actId="478"/>
          <ac:spMkLst>
            <pc:docMk/>
            <pc:sldMk cId="2544640244" sldId="311"/>
            <ac:spMk id="5" creationId="{9A0B8B72-EDE7-404C-962A-777247AD805A}"/>
          </ac:spMkLst>
        </pc:spChg>
        <pc:spChg chg="del">
          <ac:chgData name="Gustavo  paredes" userId="237c4cbf-6e2c-4d16-a68c-b3c758f06549" providerId="ADAL" clId="{74668229-3E85-4F87-AD78-16A1D8DB5874}" dt="2021-02-25T22:15:05.558" v="1823" actId="478"/>
          <ac:spMkLst>
            <pc:docMk/>
            <pc:sldMk cId="2544640244" sldId="311"/>
            <ac:spMk id="13" creationId="{87211451-3402-429E-982A-E481B7A092FD}"/>
          </ac:spMkLst>
        </pc:spChg>
        <pc:spChg chg="del">
          <ac:chgData name="Gustavo  paredes" userId="237c4cbf-6e2c-4d16-a68c-b3c758f06549" providerId="ADAL" clId="{74668229-3E85-4F87-AD78-16A1D8DB5874}" dt="2021-02-25T22:15:03.926" v="1822" actId="478"/>
          <ac:spMkLst>
            <pc:docMk/>
            <pc:sldMk cId="2544640244" sldId="311"/>
            <ac:spMk id="14" creationId="{2FB0CED0-A63F-4622-A40C-DA738C06B223}"/>
          </ac:spMkLst>
        </pc:spChg>
        <pc:spChg chg="del">
          <ac:chgData name="Gustavo  paredes" userId="237c4cbf-6e2c-4d16-a68c-b3c758f06549" providerId="ADAL" clId="{74668229-3E85-4F87-AD78-16A1D8DB5874}" dt="2021-02-25T22:15:00.172" v="1820" actId="478"/>
          <ac:spMkLst>
            <pc:docMk/>
            <pc:sldMk cId="2544640244" sldId="311"/>
            <ac:spMk id="15" creationId="{123D86D0-340F-4F8E-A5BC-76AC04F96D46}"/>
          </ac:spMkLst>
        </pc:spChg>
        <pc:spChg chg="del">
          <ac:chgData name="Gustavo  paredes" userId="237c4cbf-6e2c-4d16-a68c-b3c758f06549" providerId="ADAL" clId="{74668229-3E85-4F87-AD78-16A1D8DB5874}" dt="2021-02-25T22:15:01.585" v="1821" actId="478"/>
          <ac:spMkLst>
            <pc:docMk/>
            <pc:sldMk cId="2544640244" sldId="311"/>
            <ac:spMk id="16" creationId="{116091B5-77BA-4611-A9DC-D330611C88F1}"/>
          </ac:spMkLst>
        </pc:spChg>
        <pc:spChg chg="mod">
          <ac:chgData name="Gustavo  paredes" userId="237c4cbf-6e2c-4d16-a68c-b3c758f06549" providerId="ADAL" clId="{74668229-3E85-4F87-AD78-16A1D8DB5874}" dt="2021-02-25T22:17:01.630" v="1849" actId="14100"/>
          <ac:spMkLst>
            <pc:docMk/>
            <pc:sldMk cId="2544640244" sldId="311"/>
            <ac:spMk id="17" creationId="{A3A10597-E6FF-4C9B-811D-151065763754}"/>
          </ac:spMkLst>
        </pc:spChg>
        <pc:spChg chg="mod">
          <ac:chgData name="Gustavo  paredes" userId="237c4cbf-6e2c-4d16-a68c-b3c758f06549" providerId="ADAL" clId="{74668229-3E85-4F87-AD78-16A1D8DB5874}" dt="2021-02-25T22:19:29.389" v="2052" actId="1076"/>
          <ac:spMkLst>
            <pc:docMk/>
            <pc:sldMk cId="2544640244" sldId="311"/>
            <ac:spMk id="18" creationId="{49ECEE75-A648-45B6-980C-C4AF4805F102}"/>
          </ac:spMkLst>
        </pc:spChg>
        <pc:spChg chg="mod">
          <ac:chgData name="Gustavo  paredes" userId="237c4cbf-6e2c-4d16-a68c-b3c758f06549" providerId="ADAL" clId="{74668229-3E85-4F87-AD78-16A1D8DB5874}" dt="2021-02-25T22:19:31.769" v="2053" actId="1076"/>
          <ac:spMkLst>
            <pc:docMk/>
            <pc:sldMk cId="2544640244" sldId="311"/>
            <ac:spMk id="19" creationId="{79D98313-D7A5-4DF0-918D-047B15158A80}"/>
          </ac:spMkLst>
        </pc:spChg>
        <pc:spChg chg="add mod">
          <ac:chgData name="Gustavo  paredes" userId="237c4cbf-6e2c-4d16-a68c-b3c758f06549" providerId="ADAL" clId="{74668229-3E85-4F87-AD78-16A1D8DB5874}" dt="2021-02-25T22:20:02.345" v="2063" actId="1076"/>
          <ac:spMkLst>
            <pc:docMk/>
            <pc:sldMk cId="2544640244" sldId="311"/>
            <ac:spMk id="20" creationId="{3A894AE7-533B-4FC2-BAF5-4115F2E22221}"/>
          </ac:spMkLst>
        </pc:spChg>
        <pc:spChg chg="add mod">
          <ac:chgData name="Gustavo  paredes" userId="237c4cbf-6e2c-4d16-a68c-b3c758f06549" providerId="ADAL" clId="{74668229-3E85-4F87-AD78-16A1D8DB5874}" dt="2021-02-25T22:20:07.121" v="2064" actId="1076"/>
          <ac:spMkLst>
            <pc:docMk/>
            <pc:sldMk cId="2544640244" sldId="311"/>
            <ac:spMk id="21" creationId="{A1EABBEC-E73A-444F-BE5A-0282BEF5F48A}"/>
          </ac:spMkLst>
        </pc:spChg>
      </pc:sldChg>
      <pc:sldChg chg="modSp mod modNotesTx">
        <pc:chgData name="Gustavo  paredes" userId="237c4cbf-6e2c-4d16-a68c-b3c758f06549" providerId="ADAL" clId="{74668229-3E85-4F87-AD78-16A1D8DB5874}" dt="2021-02-25T23:44:25.225" v="3076" actId="255"/>
        <pc:sldMkLst>
          <pc:docMk/>
          <pc:sldMk cId="327105326" sldId="312"/>
        </pc:sldMkLst>
        <pc:spChg chg="mod">
          <ac:chgData name="Gustavo  paredes" userId="237c4cbf-6e2c-4d16-a68c-b3c758f06549" providerId="ADAL" clId="{74668229-3E85-4F87-AD78-16A1D8DB5874}" dt="2021-02-25T23:44:25.225" v="3076" actId="255"/>
          <ac:spMkLst>
            <pc:docMk/>
            <pc:sldMk cId="327105326" sldId="312"/>
            <ac:spMk id="6" creationId="{31730E17-51A4-4AA3-AEEE-D52B3697D0D7}"/>
          </ac:spMkLst>
        </pc:spChg>
      </pc:sldChg>
      <pc:sldChg chg="addSp delSp modSp mod modAnim">
        <pc:chgData name="Gustavo  paredes" userId="237c4cbf-6e2c-4d16-a68c-b3c758f06549" providerId="ADAL" clId="{74668229-3E85-4F87-AD78-16A1D8DB5874}" dt="2021-02-26T15:32:42.938" v="9975" actId="255"/>
        <pc:sldMkLst>
          <pc:docMk/>
          <pc:sldMk cId="2544640244" sldId="313"/>
        </pc:sldMkLst>
        <pc:spChg chg="mod">
          <ac:chgData name="Gustavo  paredes" userId="237c4cbf-6e2c-4d16-a68c-b3c758f06549" providerId="ADAL" clId="{74668229-3E85-4F87-AD78-16A1D8DB5874}" dt="2021-02-26T15:32:42.938" v="9975" actId="255"/>
          <ac:spMkLst>
            <pc:docMk/>
            <pc:sldMk cId="2544640244" sldId="313"/>
            <ac:spMk id="6" creationId="{31730E17-51A4-4AA3-AEEE-D52B3697D0D7}"/>
          </ac:spMkLst>
        </pc:spChg>
        <pc:spChg chg="del mod">
          <ac:chgData name="Gustavo  paredes" userId="237c4cbf-6e2c-4d16-a68c-b3c758f06549" providerId="ADAL" clId="{74668229-3E85-4F87-AD78-16A1D8DB5874}" dt="2021-02-25T23:45:05.360" v="3083" actId="478"/>
          <ac:spMkLst>
            <pc:docMk/>
            <pc:sldMk cId="2544640244" sldId="313"/>
            <ac:spMk id="11" creationId="{9FB3618D-5245-4452-BB40-F272329C89E0}"/>
          </ac:spMkLst>
        </pc:spChg>
        <pc:spChg chg="mod">
          <ac:chgData name="Gustavo  paredes" userId="237c4cbf-6e2c-4d16-a68c-b3c758f06549" providerId="ADAL" clId="{74668229-3E85-4F87-AD78-16A1D8DB5874}" dt="2021-02-26T00:16:26.733" v="3769" actId="20577"/>
          <ac:spMkLst>
            <pc:docMk/>
            <pc:sldMk cId="2544640244" sldId="313"/>
            <ac:spMk id="18" creationId="{49ECEE75-A648-45B6-980C-C4AF4805F102}"/>
          </ac:spMkLst>
        </pc:spChg>
        <pc:spChg chg="mod">
          <ac:chgData name="Gustavo  paredes" userId="237c4cbf-6e2c-4d16-a68c-b3c758f06549" providerId="ADAL" clId="{74668229-3E85-4F87-AD78-16A1D8DB5874}" dt="2021-02-25T22:31:16.876" v="2156" actId="1076"/>
          <ac:spMkLst>
            <pc:docMk/>
            <pc:sldMk cId="2544640244" sldId="313"/>
            <ac:spMk id="19" creationId="{79D98313-D7A5-4DF0-918D-047B15158A80}"/>
          </ac:spMkLst>
        </pc:spChg>
        <pc:spChg chg="mod">
          <ac:chgData name="Gustavo  paredes" userId="237c4cbf-6e2c-4d16-a68c-b3c758f06549" providerId="ADAL" clId="{74668229-3E85-4F87-AD78-16A1D8DB5874}" dt="2021-02-25T22:45:20.391" v="2548" actId="14100"/>
          <ac:spMkLst>
            <pc:docMk/>
            <pc:sldMk cId="2544640244" sldId="313"/>
            <ac:spMk id="20" creationId="{3A894AE7-533B-4FC2-BAF5-4115F2E22221}"/>
          </ac:spMkLst>
        </pc:spChg>
        <pc:spChg chg="mod">
          <ac:chgData name="Gustavo  paredes" userId="237c4cbf-6e2c-4d16-a68c-b3c758f06549" providerId="ADAL" clId="{74668229-3E85-4F87-AD78-16A1D8DB5874}" dt="2021-02-25T22:45:36.692" v="2553" actId="1076"/>
          <ac:spMkLst>
            <pc:docMk/>
            <pc:sldMk cId="2544640244" sldId="313"/>
            <ac:spMk id="21" creationId="{A1EABBEC-E73A-444F-BE5A-0282BEF5F48A}"/>
          </ac:spMkLst>
        </pc:spChg>
        <pc:spChg chg="add mod">
          <ac:chgData name="Gustavo  paredes" userId="237c4cbf-6e2c-4d16-a68c-b3c758f06549" providerId="ADAL" clId="{74668229-3E85-4F87-AD78-16A1D8DB5874}" dt="2021-02-25T22:45:53.809" v="2556" actId="1076"/>
          <ac:spMkLst>
            <pc:docMk/>
            <pc:sldMk cId="2544640244" sldId="313"/>
            <ac:spMk id="22" creationId="{833F200B-8002-482B-9F9F-7F8F6146BA56}"/>
          </ac:spMkLst>
        </pc:spChg>
        <pc:spChg chg="add del mod">
          <ac:chgData name="Gustavo  paredes" userId="237c4cbf-6e2c-4d16-a68c-b3c758f06549" providerId="ADAL" clId="{74668229-3E85-4F87-AD78-16A1D8DB5874}" dt="2021-02-25T22:44:48.144" v="2545" actId="478"/>
          <ac:spMkLst>
            <pc:docMk/>
            <pc:sldMk cId="2544640244" sldId="313"/>
            <ac:spMk id="23" creationId="{D4D2D341-C28E-4F23-B888-C693E4CB544B}"/>
          </ac:spMkLst>
        </pc:spChg>
        <pc:spChg chg="add del mod">
          <ac:chgData name="Gustavo  paredes" userId="237c4cbf-6e2c-4d16-a68c-b3c758f06549" providerId="ADAL" clId="{74668229-3E85-4F87-AD78-16A1D8DB5874}" dt="2021-02-25T22:30:39.186" v="2145" actId="478"/>
          <ac:spMkLst>
            <pc:docMk/>
            <pc:sldMk cId="2544640244" sldId="313"/>
            <ac:spMk id="24" creationId="{36D44BDF-5E5E-49C1-8D52-3767EBB93052}"/>
          </ac:spMkLst>
        </pc:spChg>
        <pc:spChg chg="add del mod">
          <ac:chgData name="Gustavo  paredes" userId="237c4cbf-6e2c-4d16-a68c-b3c758f06549" providerId="ADAL" clId="{74668229-3E85-4F87-AD78-16A1D8DB5874}" dt="2021-02-25T22:30:37.621" v="2144" actId="478"/>
          <ac:spMkLst>
            <pc:docMk/>
            <pc:sldMk cId="2544640244" sldId="313"/>
            <ac:spMk id="25" creationId="{34192B91-F801-4221-9B5D-CE822F015411}"/>
          </ac:spMkLst>
        </pc:spChg>
        <pc:spChg chg="add mod">
          <ac:chgData name="Gustavo  paredes" userId="237c4cbf-6e2c-4d16-a68c-b3c758f06549" providerId="ADAL" clId="{74668229-3E85-4F87-AD78-16A1D8DB5874}" dt="2021-02-25T22:45:49.393" v="2555" actId="1076"/>
          <ac:spMkLst>
            <pc:docMk/>
            <pc:sldMk cId="2544640244" sldId="313"/>
            <ac:spMk id="26" creationId="{78855576-DC08-41FC-A018-C6C54B0387D6}"/>
          </ac:spMkLst>
        </pc:spChg>
      </pc:sldChg>
      <pc:sldChg chg="addSp delSp modSp add mod modAnim">
        <pc:chgData name="Gustavo  paredes" userId="237c4cbf-6e2c-4d16-a68c-b3c758f06549" providerId="ADAL" clId="{74668229-3E85-4F87-AD78-16A1D8DB5874}" dt="2021-02-26T16:37:17.539" v="10065"/>
        <pc:sldMkLst>
          <pc:docMk/>
          <pc:sldMk cId="544978954" sldId="314"/>
        </pc:sldMkLst>
        <pc:spChg chg="mod">
          <ac:chgData name="Gustavo  paredes" userId="237c4cbf-6e2c-4d16-a68c-b3c758f06549" providerId="ADAL" clId="{74668229-3E85-4F87-AD78-16A1D8DB5874}" dt="2021-02-26T16:37:07.273" v="10063" actId="207"/>
          <ac:spMkLst>
            <pc:docMk/>
            <pc:sldMk cId="544978954" sldId="314"/>
            <ac:spMk id="2" creationId="{BF19547A-653F-4C04-A4D5-8E530CA4D0AE}"/>
          </ac:spMkLst>
        </pc:spChg>
        <pc:spChg chg="del">
          <ac:chgData name="Gustavo  paredes" userId="237c4cbf-6e2c-4d16-a68c-b3c758f06549" providerId="ADAL" clId="{74668229-3E85-4F87-AD78-16A1D8DB5874}" dt="2021-02-26T15:32:25.657" v="9972" actId="478"/>
          <ac:spMkLst>
            <pc:docMk/>
            <pc:sldMk cId="544978954" sldId="314"/>
            <ac:spMk id="6" creationId="{31730E17-51A4-4AA3-AEEE-D52B3697D0D7}"/>
          </ac:spMkLst>
        </pc:spChg>
        <pc:spChg chg="mod">
          <ac:chgData name="Gustavo  paredes" userId="237c4cbf-6e2c-4d16-a68c-b3c758f06549" providerId="ADAL" clId="{74668229-3E85-4F87-AD78-16A1D8DB5874}" dt="2021-02-26T15:32:33.124" v="9974" actId="1076"/>
          <ac:spMkLst>
            <pc:docMk/>
            <pc:sldMk cId="544978954" sldId="314"/>
            <ac:spMk id="11" creationId="{9FB3618D-5245-4452-BB40-F272329C89E0}"/>
          </ac:spMkLst>
        </pc:spChg>
        <pc:spChg chg="add mod">
          <ac:chgData name="Gustavo  paredes" userId="237c4cbf-6e2c-4d16-a68c-b3c758f06549" providerId="ADAL" clId="{74668229-3E85-4F87-AD78-16A1D8DB5874}" dt="2021-02-25T22:32:38.609" v="2171" actId="207"/>
          <ac:spMkLst>
            <pc:docMk/>
            <pc:sldMk cId="544978954" sldId="314"/>
            <ac:spMk id="15" creationId="{63B2C261-07CF-43BD-8255-9E8676ECA27F}"/>
          </ac:spMkLst>
        </pc:spChg>
        <pc:spChg chg="add mod">
          <ac:chgData name="Gustavo  paredes" userId="237c4cbf-6e2c-4d16-a68c-b3c758f06549" providerId="ADAL" clId="{74668229-3E85-4F87-AD78-16A1D8DB5874}" dt="2021-02-25T22:33:19.242" v="2178" actId="207"/>
          <ac:spMkLst>
            <pc:docMk/>
            <pc:sldMk cId="544978954" sldId="314"/>
            <ac:spMk id="16" creationId="{4285B12C-6544-4E1C-92C8-12F8A94D63CF}"/>
          </ac:spMkLst>
        </pc:spChg>
        <pc:spChg chg="del">
          <ac:chgData name="Gustavo  paredes" userId="237c4cbf-6e2c-4d16-a68c-b3c758f06549" providerId="ADAL" clId="{74668229-3E85-4F87-AD78-16A1D8DB5874}" dt="2021-02-25T22:30:10.132" v="2134" actId="478"/>
          <ac:spMkLst>
            <pc:docMk/>
            <pc:sldMk cId="544978954" sldId="314"/>
            <ac:spMk id="18" creationId="{49ECEE75-A648-45B6-980C-C4AF4805F102}"/>
          </ac:spMkLst>
        </pc:spChg>
        <pc:spChg chg="del">
          <ac:chgData name="Gustavo  paredes" userId="237c4cbf-6e2c-4d16-a68c-b3c758f06549" providerId="ADAL" clId="{74668229-3E85-4F87-AD78-16A1D8DB5874}" dt="2021-02-25T22:30:11.453" v="2135" actId="478"/>
          <ac:spMkLst>
            <pc:docMk/>
            <pc:sldMk cId="544978954" sldId="314"/>
            <ac:spMk id="19" creationId="{79D98313-D7A5-4DF0-918D-047B15158A80}"/>
          </ac:spMkLst>
        </pc:spChg>
        <pc:spChg chg="del">
          <ac:chgData name="Gustavo  paredes" userId="237c4cbf-6e2c-4d16-a68c-b3c758f06549" providerId="ADAL" clId="{74668229-3E85-4F87-AD78-16A1D8DB5874}" dt="2021-02-25T22:30:12.769" v="2136" actId="478"/>
          <ac:spMkLst>
            <pc:docMk/>
            <pc:sldMk cId="544978954" sldId="314"/>
            <ac:spMk id="20" creationId="{3A894AE7-533B-4FC2-BAF5-4115F2E22221}"/>
          </ac:spMkLst>
        </pc:spChg>
        <pc:spChg chg="del">
          <ac:chgData name="Gustavo  paredes" userId="237c4cbf-6e2c-4d16-a68c-b3c758f06549" providerId="ADAL" clId="{74668229-3E85-4F87-AD78-16A1D8DB5874}" dt="2021-02-25T22:30:14.006" v="2137" actId="478"/>
          <ac:spMkLst>
            <pc:docMk/>
            <pc:sldMk cId="544978954" sldId="314"/>
            <ac:spMk id="21" creationId="{A1EABBEC-E73A-444F-BE5A-0282BEF5F48A}"/>
          </ac:spMkLst>
        </pc:spChg>
        <pc:spChg chg="del">
          <ac:chgData name="Gustavo  paredes" userId="237c4cbf-6e2c-4d16-a68c-b3c758f06549" providerId="ADAL" clId="{74668229-3E85-4F87-AD78-16A1D8DB5874}" dt="2021-02-25T22:30:15.659" v="2138" actId="478"/>
          <ac:spMkLst>
            <pc:docMk/>
            <pc:sldMk cId="544978954" sldId="314"/>
            <ac:spMk id="22" creationId="{833F200B-8002-482B-9F9F-7F8F6146BA56}"/>
          </ac:spMkLst>
        </pc:spChg>
        <pc:spChg chg="del mod">
          <ac:chgData name="Gustavo  paredes" userId="237c4cbf-6e2c-4d16-a68c-b3c758f06549" providerId="ADAL" clId="{74668229-3E85-4F87-AD78-16A1D8DB5874}" dt="2021-02-25T22:30:23.686" v="2140" actId="478"/>
          <ac:spMkLst>
            <pc:docMk/>
            <pc:sldMk cId="544978954" sldId="314"/>
            <ac:spMk id="23" creationId="{D4D2D341-C28E-4F23-B888-C693E4CB544B}"/>
          </ac:spMkLst>
        </pc:spChg>
        <pc:spChg chg="mod">
          <ac:chgData name="Gustavo  paredes" userId="237c4cbf-6e2c-4d16-a68c-b3c758f06549" providerId="ADAL" clId="{74668229-3E85-4F87-AD78-16A1D8DB5874}" dt="2021-02-25T22:30:27.885" v="2141" actId="1076"/>
          <ac:spMkLst>
            <pc:docMk/>
            <pc:sldMk cId="544978954" sldId="314"/>
            <ac:spMk id="24" creationId="{36D44BDF-5E5E-49C1-8D52-3767EBB93052}"/>
          </ac:spMkLst>
        </pc:spChg>
        <pc:spChg chg="mod">
          <ac:chgData name="Gustavo  paredes" userId="237c4cbf-6e2c-4d16-a68c-b3c758f06549" providerId="ADAL" clId="{74668229-3E85-4F87-AD78-16A1D8DB5874}" dt="2021-02-25T22:31:55.145" v="2161" actId="1076"/>
          <ac:spMkLst>
            <pc:docMk/>
            <pc:sldMk cId="544978954" sldId="314"/>
            <ac:spMk id="25" creationId="{34192B91-F801-4221-9B5D-CE822F015411}"/>
          </ac:spMkLst>
        </pc:spChg>
        <pc:spChg chg="add mod">
          <ac:chgData name="Gustavo  paredes" userId="237c4cbf-6e2c-4d16-a68c-b3c758f06549" providerId="ADAL" clId="{74668229-3E85-4F87-AD78-16A1D8DB5874}" dt="2021-02-25T22:36:09.626" v="2188" actId="313"/>
          <ac:spMkLst>
            <pc:docMk/>
            <pc:sldMk cId="544978954" sldId="314"/>
            <ac:spMk id="26" creationId="{44C602DA-ABB4-4B13-9560-F0433822DBC6}"/>
          </ac:spMkLst>
        </pc:spChg>
        <pc:spChg chg="add mod">
          <ac:chgData name="Gustavo  paredes" userId="237c4cbf-6e2c-4d16-a68c-b3c758f06549" providerId="ADAL" clId="{74668229-3E85-4F87-AD78-16A1D8DB5874}" dt="2021-02-25T22:37:03.481" v="2198" actId="207"/>
          <ac:spMkLst>
            <pc:docMk/>
            <pc:sldMk cId="544978954" sldId="314"/>
            <ac:spMk id="27" creationId="{BB9E3206-FBEB-42E7-A814-5004D124B14B}"/>
          </ac:spMkLst>
        </pc:spChg>
      </pc:sldChg>
      <pc:sldChg chg="del">
        <pc:chgData name="Gustavo  paredes" userId="237c4cbf-6e2c-4d16-a68c-b3c758f06549" providerId="ADAL" clId="{74668229-3E85-4F87-AD78-16A1D8DB5874}" dt="2021-02-26T07:37:10.204" v="9856" actId="47"/>
        <pc:sldMkLst>
          <pc:docMk/>
          <pc:sldMk cId="333995752" sldId="315"/>
        </pc:sldMkLst>
      </pc:sldChg>
      <pc:sldChg chg="addSp delSp modSp add mod addAnim delAnim modAnim">
        <pc:chgData name="Gustavo  paredes" userId="237c4cbf-6e2c-4d16-a68c-b3c758f06549" providerId="ADAL" clId="{74668229-3E85-4F87-AD78-16A1D8DB5874}" dt="2021-02-26T04:33:43.826" v="6488"/>
        <pc:sldMkLst>
          <pc:docMk/>
          <pc:sldMk cId="3061190373" sldId="316"/>
        </pc:sldMkLst>
        <pc:spChg chg="mod">
          <ac:chgData name="Gustavo  paredes" userId="237c4cbf-6e2c-4d16-a68c-b3c758f06549" providerId="ADAL" clId="{74668229-3E85-4F87-AD78-16A1D8DB5874}" dt="2021-02-26T01:35:18.204" v="4659" actId="1076"/>
          <ac:spMkLst>
            <pc:docMk/>
            <pc:sldMk cId="3061190373" sldId="316"/>
            <ac:spMk id="2" creationId="{9D46647E-CED7-481B-952F-C38AD0269D6F}"/>
          </ac:spMkLst>
        </pc:spChg>
        <pc:spChg chg="del mod">
          <ac:chgData name="Gustavo  paredes" userId="237c4cbf-6e2c-4d16-a68c-b3c758f06549" providerId="ADAL" clId="{74668229-3E85-4F87-AD78-16A1D8DB5874}" dt="2021-02-26T01:57:25.618" v="5042" actId="478"/>
          <ac:spMkLst>
            <pc:docMk/>
            <pc:sldMk cId="3061190373" sldId="316"/>
            <ac:spMk id="3" creationId="{14BCE476-3827-4B1B-9616-6B0EC10BE671}"/>
          </ac:spMkLst>
        </pc:spChg>
        <pc:spChg chg="del">
          <ac:chgData name="Gustavo  paredes" userId="237c4cbf-6e2c-4d16-a68c-b3c758f06549" providerId="ADAL" clId="{74668229-3E85-4F87-AD78-16A1D8DB5874}" dt="2021-02-26T02:00:04.699" v="5067" actId="478"/>
          <ac:spMkLst>
            <pc:docMk/>
            <pc:sldMk cId="3061190373" sldId="316"/>
            <ac:spMk id="4" creationId="{A1A8E9DD-267F-4AEE-8658-4D3D8B1E3A4F}"/>
          </ac:spMkLst>
        </pc:spChg>
        <pc:spChg chg="add mod">
          <ac:chgData name="Gustavo  paredes" userId="237c4cbf-6e2c-4d16-a68c-b3c758f06549" providerId="ADAL" clId="{74668229-3E85-4F87-AD78-16A1D8DB5874}" dt="2021-02-26T04:29:59.617" v="6472" actId="20577"/>
          <ac:spMkLst>
            <pc:docMk/>
            <pc:sldMk cId="3061190373" sldId="316"/>
            <ac:spMk id="12" creationId="{C6D909D4-7686-407D-B4B8-152F8AF56707}"/>
          </ac:spMkLst>
        </pc:spChg>
        <pc:spChg chg="mod">
          <ac:chgData name="Gustavo  paredes" userId="237c4cbf-6e2c-4d16-a68c-b3c758f06549" providerId="ADAL" clId="{74668229-3E85-4F87-AD78-16A1D8DB5874}" dt="2021-02-26T04:20:17.447" v="6227" actId="1076"/>
          <ac:spMkLst>
            <pc:docMk/>
            <pc:sldMk cId="3061190373" sldId="316"/>
            <ac:spMk id="14" creationId="{6390E2B4-A633-416A-B997-BF93DCF6CFE7}"/>
          </ac:spMkLst>
        </pc:spChg>
        <pc:spChg chg="add mod">
          <ac:chgData name="Gustavo  paredes" userId="237c4cbf-6e2c-4d16-a68c-b3c758f06549" providerId="ADAL" clId="{74668229-3E85-4F87-AD78-16A1D8DB5874}" dt="2021-02-26T04:20:20.692" v="6228" actId="1076"/>
          <ac:spMkLst>
            <pc:docMk/>
            <pc:sldMk cId="3061190373" sldId="316"/>
            <ac:spMk id="16" creationId="{18F58B39-76E0-4E18-B6D2-A637058EFBDF}"/>
          </ac:spMkLst>
        </pc:spChg>
        <pc:spChg chg="add mod">
          <ac:chgData name="Gustavo  paredes" userId="237c4cbf-6e2c-4d16-a68c-b3c758f06549" providerId="ADAL" clId="{74668229-3E85-4F87-AD78-16A1D8DB5874}" dt="2021-02-26T04:29:29.631" v="6416" actId="20577"/>
          <ac:spMkLst>
            <pc:docMk/>
            <pc:sldMk cId="3061190373" sldId="316"/>
            <ac:spMk id="21" creationId="{D5047A95-A01D-4468-8183-9F75782E77AF}"/>
          </ac:spMkLst>
        </pc:spChg>
        <pc:spChg chg="add del mod">
          <ac:chgData name="Gustavo  paredes" userId="237c4cbf-6e2c-4d16-a68c-b3c758f06549" providerId="ADAL" clId="{74668229-3E85-4F87-AD78-16A1D8DB5874}" dt="2021-02-26T04:19:24.539" v="6216" actId="478"/>
          <ac:spMkLst>
            <pc:docMk/>
            <pc:sldMk cId="3061190373" sldId="316"/>
            <ac:spMk id="24" creationId="{6A687349-185C-4E5A-A26B-07B0061F86D7}"/>
          </ac:spMkLst>
        </pc:spChg>
        <pc:picChg chg="del">
          <ac:chgData name="Gustavo  paredes" userId="237c4cbf-6e2c-4d16-a68c-b3c758f06549" providerId="ADAL" clId="{74668229-3E85-4F87-AD78-16A1D8DB5874}" dt="2021-02-26T01:56:07.849" v="5040" actId="478"/>
          <ac:picMkLst>
            <pc:docMk/>
            <pc:sldMk cId="3061190373" sldId="316"/>
            <ac:picMk id="6" creationId="{6B1759CA-ED13-45DF-908E-FB2F3B983266}"/>
          </ac:picMkLst>
        </pc:picChg>
        <pc:picChg chg="add mod">
          <ac:chgData name="Gustavo  paredes" userId="237c4cbf-6e2c-4d16-a68c-b3c758f06549" providerId="ADAL" clId="{74668229-3E85-4F87-AD78-16A1D8DB5874}" dt="2021-02-26T04:20:14.063" v="6226" actId="1076"/>
          <ac:picMkLst>
            <pc:docMk/>
            <pc:sldMk cId="3061190373" sldId="316"/>
            <ac:picMk id="7" creationId="{F2CF7720-4B07-499C-8F09-F26288FA5ABB}"/>
          </ac:picMkLst>
        </pc:picChg>
        <pc:picChg chg="del">
          <ac:chgData name="Gustavo  paredes" userId="237c4cbf-6e2c-4d16-a68c-b3c758f06549" providerId="ADAL" clId="{74668229-3E85-4F87-AD78-16A1D8DB5874}" dt="2021-02-26T01:56:06.053" v="5038" actId="478"/>
          <ac:picMkLst>
            <pc:docMk/>
            <pc:sldMk cId="3061190373" sldId="316"/>
            <ac:picMk id="8" creationId="{DB4347B0-980E-4BD5-B362-DF8536AF3D77}"/>
          </ac:picMkLst>
        </pc:picChg>
        <pc:picChg chg="add mod">
          <ac:chgData name="Gustavo  paredes" userId="237c4cbf-6e2c-4d16-a68c-b3c758f06549" providerId="ADAL" clId="{74668229-3E85-4F87-AD78-16A1D8DB5874}" dt="2021-02-26T04:30:22.791" v="6475" actId="1076"/>
          <ac:picMkLst>
            <pc:docMk/>
            <pc:sldMk cId="3061190373" sldId="316"/>
            <ac:picMk id="11" creationId="{237EF4A3-8E21-495B-BD9F-E21E4632ED78}"/>
          </ac:picMkLst>
        </pc:picChg>
        <pc:picChg chg="del">
          <ac:chgData name="Gustavo  paredes" userId="237c4cbf-6e2c-4d16-a68c-b3c758f06549" providerId="ADAL" clId="{74668229-3E85-4F87-AD78-16A1D8DB5874}" dt="2021-02-26T01:58:44.838" v="5053" actId="478"/>
          <ac:picMkLst>
            <pc:docMk/>
            <pc:sldMk cId="3061190373" sldId="316"/>
            <ac:picMk id="12" creationId="{580AD3D3-13B8-4058-8DB5-58210544A467}"/>
          </ac:picMkLst>
        </pc:picChg>
        <pc:picChg chg="add del mod">
          <ac:chgData name="Gustavo  paredes" userId="237c4cbf-6e2c-4d16-a68c-b3c758f06549" providerId="ADAL" clId="{74668229-3E85-4F87-AD78-16A1D8DB5874}" dt="2021-02-26T04:30:25.819" v="6476" actId="1076"/>
          <ac:picMkLst>
            <pc:docMk/>
            <pc:sldMk cId="3061190373" sldId="316"/>
            <ac:picMk id="15" creationId="{61BFE184-9FB4-4FF8-9A89-A2A019BB228B}"/>
          </ac:picMkLst>
        </pc:picChg>
        <pc:picChg chg="del mod">
          <ac:chgData name="Gustavo  paredes" userId="237c4cbf-6e2c-4d16-a68c-b3c758f06549" providerId="ADAL" clId="{74668229-3E85-4F87-AD78-16A1D8DB5874}" dt="2021-02-26T02:00:24.371" v="5069" actId="478"/>
          <ac:picMkLst>
            <pc:docMk/>
            <pc:sldMk cId="3061190373" sldId="316"/>
            <ac:picMk id="17" creationId="{BC2EE7BE-2577-4714-A697-17D6FE884115}"/>
          </ac:picMkLst>
        </pc:picChg>
        <pc:picChg chg="del">
          <ac:chgData name="Gustavo  paredes" userId="237c4cbf-6e2c-4d16-a68c-b3c758f06549" providerId="ADAL" clId="{74668229-3E85-4F87-AD78-16A1D8DB5874}" dt="2021-02-26T01:56:07.187" v="5039" actId="478"/>
          <ac:picMkLst>
            <pc:docMk/>
            <pc:sldMk cId="3061190373" sldId="316"/>
            <ac:picMk id="18" creationId="{0C8FB091-4A90-4815-9F31-FBA6AF8E00D8}"/>
          </ac:picMkLst>
        </pc:picChg>
        <pc:picChg chg="del mod">
          <ac:chgData name="Gustavo  paredes" userId="237c4cbf-6e2c-4d16-a68c-b3c758f06549" providerId="ADAL" clId="{74668229-3E85-4F87-AD78-16A1D8DB5874}" dt="2021-02-26T02:01:41.432" v="5075" actId="478"/>
          <ac:picMkLst>
            <pc:docMk/>
            <pc:sldMk cId="3061190373" sldId="316"/>
            <ac:picMk id="19" creationId="{392C8AEC-B6E6-4FF6-AE53-A1748BC2D478}"/>
          </ac:picMkLst>
        </pc:picChg>
        <pc:picChg chg="del mod">
          <ac:chgData name="Gustavo  paredes" userId="237c4cbf-6e2c-4d16-a68c-b3c758f06549" providerId="ADAL" clId="{74668229-3E85-4F87-AD78-16A1D8DB5874}" dt="2021-02-26T02:01:58.333" v="5081" actId="478"/>
          <ac:picMkLst>
            <pc:docMk/>
            <pc:sldMk cId="3061190373" sldId="316"/>
            <ac:picMk id="20" creationId="{5B569640-11D5-4003-A876-5D8FD3C523F6}"/>
          </ac:picMkLst>
        </pc:picChg>
        <pc:picChg chg="add del mod">
          <ac:chgData name="Gustavo  paredes" userId="237c4cbf-6e2c-4d16-a68c-b3c758f06549" providerId="ADAL" clId="{74668229-3E85-4F87-AD78-16A1D8DB5874}" dt="2021-02-26T04:19:22.767" v="6215" actId="478"/>
          <ac:picMkLst>
            <pc:docMk/>
            <pc:sldMk cId="3061190373" sldId="316"/>
            <ac:picMk id="23" creationId="{2DEB451A-F8B7-400A-BB68-8BFF2148EDC3}"/>
          </ac:picMkLst>
        </pc:picChg>
      </pc:sldChg>
      <pc:sldChg chg="addSp delSp modSp add mod delAnim modAnim modNotesTx">
        <pc:chgData name="Gustavo  paredes" userId="237c4cbf-6e2c-4d16-a68c-b3c758f06549" providerId="ADAL" clId="{74668229-3E85-4F87-AD78-16A1D8DB5874}" dt="2021-02-26T05:52:46.705" v="7637" actId="20577"/>
        <pc:sldMkLst>
          <pc:docMk/>
          <pc:sldMk cId="3504484626" sldId="317"/>
        </pc:sldMkLst>
        <pc:spChg chg="mod">
          <ac:chgData name="Gustavo  paredes" userId="237c4cbf-6e2c-4d16-a68c-b3c758f06549" providerId="ADAL" clId="{74668229-3E85-4F87-AD78-16A1D8DB5874}" dt="2021-02-26T01:35:10.312" v="4657" actId="1076"/>
          <ac:spMkLst>
            <pc:docMk/>
            <pc:sldMk cId="3504484626" sldId="317"/>
            <ac:spMk id="2" creationId="{9D46647E-CED7-481B-952F-C38AD0269D6F}"/>
          </ac:spMkLst>
        </pc:spChg>
        <pc:spChg chg="mod">
          <ac:chgData name="Gustavo  paredes" userId="237c4cbf-6e2c-4d16-a68c-b3c758f06549" providerId="ADAL" clId="{74668229-3E85-4F87-AD78-16A1D8DB5874}" dt="2021-02-26T04:17:22.460" v="6199" actId="1076"/>
          <ac:spMkLst>
            <pc:docMk/>
            <pc:sldMk cId="3504484626" sldId="317"/>
            <ac:spMk id="3" creationId="{14BCE476-3827-4B1B-9616-6B0EC10BE671}"/>
          </ac:spMkLst>
        </pc:spChg>
        <pc:spChg chg="add mod">
          <ac:chgData name="Gustavo  paredes" userId="237c4cbf-6e2c-4d16-a68c-b3c758f06549" providerId="ADAL" clId="{74668229-3E85-4F87-AD78-16A1D8DB5874}" dt="2021-02-26T04:17:25.967" v="6200" actId="1076"/>
          <ac:spMkLst>
            <pc:docMk/>
            <pc:sldMk cId="3504484626" sldId="317"/>
            <ac:spMk id="12" creationId="{C9AD4A6E-14C3-49D3-BD4B-2B106B04C3CD}"/>
          </ac:spMkLst>
        </pc:spChg>
        <pc:spChg chg="add mod">
          <ac:chgData name="Gustavo  paredes" userId="237c4cbf-6e2c-4d16-a68c-b3c758f06549" providerId="ADAL" clId="{74668229-3E85-4F87-AD78-16A1D8DB5874}" dt="2021-02-26T04:16:41.046" v="6192" actId="20577"/>
          <ac:spMkLst>
            <pc:docMk/>
            <pc:sldMk cId="3504484626" sldId="317"/>
            <ac:spMk id="13" creationId="{125A4CED-D650-40F7-BE35-453A9380E950}"/>
          </ac:spMkLst>
        </pc:spChg>
        <pc:spChg chg="del">
          <ac:chgData name="Gustavo  paredes" userId="237c4cbf-6e2c-4d16-a68c-b3c758f06549" providerId="ADAL" clId="{74668229-3E85-4F87-AD78-16A1D8DB5874}" dt="2021-02-26T00:13:12.496" v="3728" actId="478"/>
          <ac:spMkLst>
            <pc:docMk/>
            <pc:sldMk cId="3504484626" sldId="317"/>
            <ac:spMk id="14" creationId="{6390E2B4-A633-416A-B997-BF93DCF6CFE7}"/>
          </ac:spMkLst>
        </pc:spChg>
        <pc:spChg chg="del">
          <ac:chgData name="Gustavo  paredes" userId="237c4cbf-6e2c-4d16-a68c-b3c758f06549" providerId="ADAL" clId="{74668229-3E85-4F87-AD78-16A1D8DB5874}" dt="2021-02-26T00:13:05.508" v="3726" actId="478"/>
          <ac:spMkLst>
            <pc:docMk/>
            <pc:sldMk cId="3504484626" sldId="317"/>
            <ac:spMk id="21" creationId="{1DF8DF98-1847-40F4-854C-596A942D509E}"/>
          </ac:spMkLst>
        </pc:spChg>
        <pc:picChg chg="add mod">
          <ac:chgData name="Gustavo  paredes" userId="237c4cbf-6e2c-4d16-a68c-b3c758f06549" providerId="ADAL" clId="{74668229-3E85-4F87-AD78-16A1D8DB5874}" dt="2021-02-26T04:32:50.855" v="6478" actId="1076"/>
          <ac:picMkLst>
            <pc:docMk/>
            <pc:sldMk cId="3504484626" sldId="317"/>
            <ac:picMk id="5" creationId="{9B4CC7E0-0E32-4690-8F47-DCC8EB7508A9}"/>
          </ac:picMkLst>
        </pc:picChg>
        <pc:picChg chg="del">
          <ac:chgData name="Gustavo  paredes" userId="237c4cbf-6e2c-4d16-a68c-b3c758f06549" providerId="ADAL" clId="{74668229-3E85-4F87-AD78-16A1D8DB5874}" dt="2021-02-26T00:13:14.602" v="3729" actId="478"/>
          <ac:picMkLst>
            <pc:docMk/>
            <pc:sldMk cId="3504484626" sldId="317"/>
            <ac:picMk id="7" creationId="{1FCEBD26-2BAD-4B9A-8F04-18C6DDF6F511}"/>
          </ac:picMkLst>
        </pc:picChg>
        <pc:picChg chg="add mod">
          <ac:chgData name="Gustavo  paredes" userId="237c4cbf-6e2c-4d16-a68c-b3c758f06549" providerId="ADAL" clId="{74668229-3E85-4F87-AD78-16A1D8DB5874}" dt="2021-02-26T04:17:18.048" v="6198" actId="1076"/>
          <ac:picMkLst>
            <pc:docMk/>
            <pc:sldMk cId="3504484626" sldId="317"/>
            <ac:picMk id="8" creationId="{73BB07E7-CA3E-4367-BDF1-517C217DC81F}"/>
          </ac:picMkLst>
        </pc:picChg>
        <pc:picChg chg="add mod">
          <ac:chgData name="Gustavo  paredes" userId="237c4cbf-6e2c-4d16-a68c-b3c758f06549" providerId="ADAL" clId="{74668229-3E85-4F87-AD78-16A1D8DB5874}" dt="2021-02-26T04:32:58.092" v="6480" actId="1076"/>
          <ac:picMkLst>
            <pc:docMk/>
            <pc:sldMk cId="3504484626" sldId="317"/>
            <ac:picMk id="9" creationId="{BCC5F632-8E89-4A6D-BCFA-27368BA49A9C}"/>
          </ac:picMkLst>
        </pc:picChg>
        <pc:picChg chg="del">
          <ac:chgData name="Gustavo  paredes" userId="237c4cbf-6e2c-4d16-a68c-b3c758f06549" providerId="ADAL" clId="{74668229-3E85-4F87-AD78-16A1D8DB5874}" dt="2021-02-26T00:13:07.621" v="3727" actId="478"/>
          <ac:picMkLst>
            <pc:docMk/>
            <pc:sldMk cId="3504484626" sldId="317"/>
            <ac:picMk id="10" creationId="{EA86673F-9636-45F6-96C7-CACABDF3EF9B}"/>
          </ac:picMkLst>
        </pc:picChg>
      </pc:sldChg>
      <pc:sldChg chg="modSp del mod">
        <pc:chgData name="Gustavo  paredes" userId="237c4cbf-6e2c-4d16-a68c-b3c758f06549" providerId="ADAL" clId="{74668229-3E85-4F87-AD78-16A1D8DB5874}" dt="2021-02-26T07:27:44.095" v="9051" actId="47"/>
        <pc:sldMkLst>
          <pc:docMk/>
          <pc:sldMk cId="2162892758" sldId="318"/>
        </pc:sldMkLst>
        <pc:spChg chg="mod">
          <ac:chgData name="Gustavo  paredes" userId="237c4cbf-6e2c-4d16-a68c-b3c758f06549" providerId="ADAL" clId="{74668229-3E85-4F87-AD78-16A1D8DB5874}" dt="2021-02-26T07:18:16.295" v="8914" actId="20577"/>
          <ac:spMkLst>
            <pc:docMk/>
            <pc:sldMk cId="2162892758" sldId="318"/>
            <ac:spMk id="2" creationId="{C8C76919-C208-40AD-8674-5879F6477554}"/>
          </ac:spMkLst>
        </pc:spChg>
      </pc:sldChg>
      <pc:sldChg chg="addSp delSp modSp add mod delAnim modAnim modNotesTx">
        <pc:chgData name="Gustavo  paredes" userId="237c4cbf-6e2c-4d16-a68c-b3c758f06549" providerId="ADAL" clId="{74668229-3E85-4F87-AD78-16A1D8DB5874}" dt="2021-02-26T16:59:51.350" v="10121" actId="20577"/>
        <pc:sldMkLst>
          <pc:docMk/>
          <pc:sldMk cId="2197947257" sldId="319"/>
        </pc:sldMkLst>
        <pc:spChg chg="mod">
          <ac:chgData name="Gustavo  paredes" userId="237c4cbf-6e2c-4d16-a68c-b3c758f06549" providerId="ADAL" clId="{74668229-3E85-4F87-AD78-16A1D8DB5874}" dt="2021-02-26T01:09:29.454" v="4563" actId="20577"/>
          <ac:spMkLst>
            <pc:docMk/>
            <pc:sldMk cId="2197947257" sldId="319"/>
            <ac:spMk id="3" creationId="{C88E8C6B-1830-425B-9B2F-102CB5AF05A2}"/>
          </ac:spMkLst>
        </pc:spChg>
        <pc:spChg chg="mod">
          <ac:chgData name="Gustavo  paredes" userId="237c4cbf-6e2c-4d16-a68c-b3c758f06549" providerId="ADAL" clId="{74668229-3E85-4F87-AD78-16A1D8DB5874}" dt="2021-02-26T01:03:18.717" v="4539" actId="1076"/>
          <ac:spMkLst>
            <pc:docMk/>
            <pc:sldMk cId="2197947257" sldId="319"/>
            <ac:spMk id="8" creationId="{00E7D3CB-F6FA-4D0A-BC8A-5D05162A254F}"/>
          </ac:spMkLst>
        </pc:spChg>
        <pc:spChg chg="add mod">
          <ac:chgData name="Gustavo  paredes" userId="237c4cbf-6e2c-4d16-a68c-b3c758f06549" providerId="ADAL" clId="{74668229-3E85-4F87-AD78-16A1D8DB5874}" dt="2021-02-26T01:02:29.014" v="4532" actId="1076"/>
          <ac:spMkLst>
            <pc:docMk/>
            <pc:sldMk cId="2197947257" sldId="319"/>
            <ac:spMk id="13" creationId="{86A268B1-F5F9-422B-A54F-AF90917BD5ED}"/>
          </ac:spMkLst>
        </pc:spChg>
        <pc:picChg chg="add mod">
          <ac:chgData name="Gustavo  paredes" userId="237c4cbf-6e2c-4d16-a68c-b3c758f06549" providerId="ADAL" clId="{74668229-3E85-4F87-AD78-16A1D8DB5874}" dt="2021-02-26T01:13:10.254" v="4570" actId="1076"/>
          <ac:picMkLst>
            <pc:docMk/>
            <pc:sldMk cId="2197947257" sldId="319"/>
            <ac:picMk id="9" creationId="{F35617FA-F974-4341-8997-E44860E18FAC}"/>
          </ac:picMkLst>
        </pc:picChg>
        <pc:picChg chg="del mod">
          <ac:chgData name="Gustavo  paredes" userId="237c4cbf-6e2c-4d16-a68c-b3c758f06549" providerId="ADAL" clId="{74668229-3E85-4F87-AD78-16A1D8DB5874}" dt="2021-02-26T00:58:17.555" v="4278" actId="478"/>
          <ac:picMkLst>
            <pc:docMk/>
            <pc:sldMk cId="2197947257" sldId="319"/>
            <ac:picMk id="10" creationId="{4BB2F710-021E-4BF4-865E-4206AB684B29}"/>
          </ac:picMkLst>
        </pc:picChg>
        <pc:picChg chg="add mod">
          <ac:chgData name="Gustavo  paredes" userId="237c4cbf-6e2c-4d16-a68c-b3c758f06549" providerId="ADAL" clId="{74668229-3E85-4F87-AD78-16A1D8DB5874}" dt="2021-02-26T01:10:09.681" v="4564" actId="14100"/>
          <ac:picMkLst>
            <pc:docMk/>
            <pc:sldMk cId="2197947257" sldId="319"/>
            <ac:picMk id="11" creationId="{6D6777E7-139D-490F-BEEA-DA59AC8FDF59}"/>
          </ac:picMkLst>
        </pc:picChg>
        <pc:picChg chg="del">
          <ac:chgData name="Gustavo  paredes" userId="237c4cbf-6e2c-4d16-a68c-b3c758f06549" providerId="ADAL" clId="{74668229-3E85-4F87-AD78-16A1D8DB5874}" dt="2021-02-26T00:58:11.807" v="4275" actId="478"/>
          <ac:picMkLst>
            <pc:docMk/>
            <pc:sldMk cId="2197947257" sldId="319"/>
            <ac:picMk id="12" creationId="{9541B379-B1EB-4881-ABB4-B87F5B207BF7}"/>
          </ac:picMkLst>
        </pc:picChg>
        <pc:picChg chg="del">
          <ac:chgData name="Gustavo  paredes" userId="237c4cbf-6e2c-4d16-a68c-b3c758f06549" providerId="ADAL" clId="{74668229-3E85-4F87-AD78-16A1D8DB5874}" dt="2021-02-26T00:58:14.751" v="4276" actId="478"/>
          <ac:picMkLst>
            <pc:docMk/>
            <pc:sldMk cId="2197947257" sldId="319"/>
            <ac:picMk id="14" creationId="{B34BDD0C-9D38-4131-8521-363AFEC10090}"/>
          </ac:picMkLst>
        </pc:picChg>
        <pc:picChg chg="mod">
          <ac:chgData name="Gustavo  paredes" userId="237c4cbf-6e2c-4d16-a68c-b3c758f06549" providerId="ADAL" clId="{74668229-3E85-4F87-AD78-16A1D8DB5874}" dt="2021-02-26T01:07:08.358" v="4546" actId="1076"/>
          <ac:picMkLst>
            <pc:docMk/>
            <pc:sldMk cId="2197947257" sldId="319"/>
            <ac:picMk id="16" creationId="{BF7BA568-8950-480F-8216-5BB38DB620B9}"/>
          </ac:picMkLst>
        </pc:picChg>
      </pc:sldChg>
      <pc:sldChg chg="addSp delSp modSp add del mod addAnim delAnim modAnim modNotesTx">
        <pc:chgData name="Gustavo  paredes" userId="237c4cbf-6e2c-4d16-a68c-b3c758f06549" providerId="ADAL" clId="{74668229-3E85-4F87-AD78-16A1D8DB5874}" dt="2021-02-26T04:34:46.040" v="6500" actId="47"/>
        <pc:sldMkLst>
          <pc:docMk/>
          <pc:sldMk cId="989299453" sldId="320"/>
        </pc:sldMkLst>
        <pc:spChg chg="mod">
          <ac:chgData name="Gustavo  paredes" userId="237c4cbf-6e2c-4d16-a68c-b3c758f06549" providerId="ADAL" clId="{74668229-3E85-4F87-AD78-16A1D8DB5874}" dt="2021-02-26T02:19:44.367" v="5536" actId="20577"/>
          <ac:spMkLst>
            <pc:docMk/>
            <pc:sldMk cId="989299453" sldId="320"/>
            <ac:spMk id="2" creationId="{9D46647E-CED7-481B-952F-C38AD0269D6F}"/>
          </ac:spMkLst>
        </pc:spChg>
        <pc:spChg chg="add del mod">
          <ac:chgData name="Gustavo  paredes" userId="237c4cbf-6e2c-4d16-a68c-b3c758f06549" providerId="ADAL" clId="{74668229-3E85-4F87-AD78-16A1D8DB5874}" dt="2021-02-26T04:21:11.311" v="6241" actId="21"/>
          <ac:spMkLst>
            <pc:docMk/>
            <pc:sldMk cId="989299453" sldId="320"/>
            <ac:spMk id="13" creationId="{14BF3E07-7815-4975-B487-27716BE13680}"/>
          </ac:spMkLst>
        </pc:spChg>
        <pc:spChg chg="del">
          <ac:chgData name="Gustavo  paredes" userId="237c4cbf-6e2c-4d16-a68c-b3c758f06549" providerId="ADAL" clId="{74668229-3E85-4F87-AD78-16A1D8DB5874}" dt="2021-02-26T02:12:11.135" v="5198" actId="478"/>
          <ac:spMkLst>
            <pc:docMk/>
            <pc:sldMk cId="989299453" sldId="320"/>
            <ac:spMk id="14" creationId="{6390E2B4-A633-416A-B997-BF93DCF6CFE7}"/>
          </ac:spMkLst>
        </pc:spChg>
        <pc:spChg chg="del">
          <ac:chgData name="Gustavo  paredes" userId="237c4cbf-6e2c-4d16-a68c-b3c758f06549" providerId="ADAL" clId="{74668229-3E85-4F87-AD78-16A1D8DB5874}" dt="2021-02-26T02:12:09.821" v="5197" actId="478"/>
          <ac:spMkLst>
            <pc:docMk/>
            <pc:sldMk cId="989299453" sldId="320"/>
            <ac:spMk id="16" creationId="{18F58B39-76E0-4E18-B6D2-A637058EFBDF}"/>
          </ac:spMkLst>
        </pc:spChg>
        <pc:spChg chg="add del mod">
          <ac:chgData name="Gustavo  paredes" userId="237c4cbf-6e2c-4d16-a68c-b3c758f06549" providerId="ADAL" clId="{74668229-3E85-4F87-AD78-16A1D8DB5874}" dt="2021-02-26T04:21:56.733" v="6247" actId="21"/>
          <ac:spMkLst>
            <pc:docMk/>
            <pc:sldMk cId="989299453" sldId="320"/>
            <ac:spMk id="17" creationId="{300079B8-63A0-41E6-A9C2-9ABEB111599F}"/>
          </ac:spMkLst>
        </pc:spChg>
        <pc:spChg chg="del mod">
          <ac:chgData name="Gustavo  paredes" userId="237c4cbf-6e2c-4d16-a68c-b3c758f06549" providerId="ADAL" clId="{74668229-3E85-4F87-AD78-16A1D8DB5874}" dt="2021-02-26T04:34:18.297" v="6494" actId="21"/>
          <ac:spMkLst>
            <pc:docMk/>
            <pc:sldMk cId="989299453" sldId="320"/>
            <ac:spMk id="21" creationId="{D5047A95-A01D-4468-8183-9F75782E77AF}"/>
          </ac:spMkLst>
        </pc:spChg>
        <pc:spChg chg="del">
          <ac:chgData name="Gustavo  paredes" userId="237c4cbf-6e2c-4d16-a68c-b3c758f06549" providerId="ADAL" clId="{74668229-3E85-4F87-AD78-16A1D8DB5874}" dt="2021-02-26T02:12:07.471" v="5195" actId="478"/>
          <ac:spMkLst>
            <pc:docMk/>
            <pc:sldMk cId="989299453" sldId="320"/>
            <ac:spMk id="24" creationId="{6A687349-185C-4E5A-A26B-07B0061F86D7}"/>
          </ac:spMkLst>
        </pc:spChg>
        <pc:picChg chg="add del mod">
          <ac:chgData name="Gustavo  paredes" userId="237c4cbf-6e2c-4d16-a68c-b3c758f06549" providerId="ADAL" clId="{74668229-3E85-4F87-AD78-16A1D8DB5874}" dt="2021-02-26T04:34:34.747" v="6497" actId="21"/>
          <ac:picMkLst>
            <pc:docMk/>
            <pc:sldMk cId="989299453" sldId="320"/>
            <ac:picMk id="4" creationId="{393F7565-0CF7-40A9-AEA8-613BF2231274}"/>
          </ac:picMkLst>
        </pc:picChg>
        <pc:picChg chg="add del mod">
          <ac:chgData name="Gustavo  paredes" userId="237c4cbf-6e2c-4d16-a68c-b3c758f06549" providerId="ADAL" clId="{74668229-3E85-4F87-AD78-16A1D8DB5874}" dt="2021-02-26T04:21:31.128" v="6244" actId="21"/>
          <ac:picMkLst>
            <pc:docMk/>
            <pc:sldMk cId="989299453" sldId="320"/>
            <ac:picMk id="6" creationId="{D64CBC46-465B-4299-BFAC-C348265F19A7}"/>
          </ac:picMkLst>
        </pc:picChg>
        <pc:picChg chg="del">
          <ac:chgData name="Gustavo  paredes" userId="237c4cbf-6e2c-4d16-a68c-b3c758f06549" providerId="ADAL" clId="{74668229-3E85-4F87-AD78-16A1D8DB5874}" dt="2021-02-26T02:12:08.085" v="5196" actId="478"/>
          <ac:picMkLst>
            <pc:docMk/>
            <pc:sldMk cId="989299453" sldId="320"/>
            <ac:picMk id="7" creationId="{F2CF7720-4B07-499C-8F09-F26288FA5ABB}"/>
          </ac:picMkLst>
        </pc:picChg>
        <pc:picChg chg="del">
          <ac:chgData name="Gustavo  paredes" userId="237c4cbf-6e2c-4d16-a68c-b3c758f06549" providerId="ADAL" clId="{74668229-3E85-4F87-AD78-16A1D8DB5874}" dt="2021-02-26T02:12:12.271" v="5200" actId="478"/>
          <ac:picMkLst>
            <pc:docMk/>
            <pc:sldMk cId="989299453" sldId="320"/>
            <ac:picMk id="11" creationId="{237EF4A3-8E21-495B-BD9F-E21E4632ED78}"/>
          </ac:picMkLst>
        </pc:picChg>
        <pc:picChg chg="del">
          <ac:chgData name="Gustavo  paredes" userId="237c4cbf-6e2c-4d16-a68c-b3c758f06549" providerId="ADAL" clId="{74668229-3E85-4F87-AD78-16A1D8DB5874}" dt="2021-02-26T02:12:11.747" v="5199" actId="478"/>
          <ac:picMkLst>
            <pc:docMk/>
            <pc:sldMk cId="989299453" sldId="320"/>
            <ac:picMk id="15" creationId="{61BFE184-9FB4-4FF8-9A89-A2A019BB228B}"/>
          </ac:picMkLst>
        </pc:picChg>
        <pc:picChg chg="del">
          <ac:chgData name="Gustavo  paredes" userId="237c4cbf-6e2c-4d16-a68c-b3c758f06549" providerId="ADAL" clId="{74668229-3E85-4F87-AD78-16A1D8DB5874}" dt="2021-02-26T02:12:05.788" v="5194" actId="478"/>
          <ac:picMkLst>
            <pc:docMk/>
            <pc:sldMk cId="989299453" sldId="320"/>
            <ac:picMk id="23" creationId="{2DEB451A-F8B7-400A-BB68-8BFF2148EDC3}"/>
          </ac:picMkLst>
        </pc:picChg>
      </pc:sldChg>
      <pc:sldChg chg="add del">
        <pc:chgData name="Gustavo  paredes" userId="237c4cbf-6e2c-4d16-a68c-b3c758f06549" providerId="ADAL" clId="{74668229-3E85-4F87-AD78-16A1D8DB5874}" dt="2021-02-26T01:56:02.652" v="5037" actId="47"/>
        <pc:sldMkLst>
          <pc:docMk/>
          <pc:sldMk cId="2413611192" sldId="320"/>
        </pc:sldMkLst>
      </pc:sldChg>
      <pc:sldChg chg="addSp delSp modSp add mod delAnim modAnim modNotesTx">
        <pc:chgData name="Gustavo  paredes" userId="237c4cbf-6e2c-4d16-a68c-b3c758f06549" providerId="ADAL" clId="{74668229-3E85-4F87-AD78-16A1D8DB5874}" dt="2021-02-26T05:20:39.022" v="7405" actId="6549"/>
        <pc:sldMkLst>
          <pc:docMk/>
          <pc:sldMk cId="763114469" sldId="321"/>
        </pc:sldMkLst>
        <pc:spChg chg="add mod">
          <ac:chgData name="Gustavo  paredes" userId="237c4cbf-6e2c-4d16-a68c-b3c758f06549" providerId="ADAL" clId="{74668229-3E85-4F87-AD78-16A1D8DB5874}" dt="2021-02-26T02:30:36.794" v="5812" actId="20577"/>
          <ac:spMkLst>
            <pc:docMk/>
            <pc:sldMk cId="763114469" sldId="321"/>
            <ac:spMk id="12" creationId="{3E2FEEDD-3E50-4F63-9F60-4A81E1D9DCF3}"/>
          </ac:spMkLst>
        </pc:spChg>
        <pc:spChg chg="mod">
          <ac:chgData name="Gustavo  paredes" userId="237c4cbf-6e2c-4d16-a68c-b3c758f06549" providerId="ADAL" clId="{74668229-3E85-4F87-AD78-16A1D8DB5874}" dt="2021-02-26T02:24:08.575" v="5696" actId="20577"/>
          <ac:spMkLst>
            <pc:docMk/>
            <pc:sldMk cId="763114469" sldId="321"/>
            <ac:spMk id="13" creationId="{14BF3E07-7815-4975-B487-27716BE13680}"/>
          </ac:spMkLst>
        </pc:spChg>
        <pc:spChg chg="del">
          <ac:chgData name="Gustavo  paredes" userId="237c4cbf-6e2c-4d16-a68c-b3c758f06549" providerId="ADAL" clId="{74668229-3E85-4F87-AD78-16A1D8DB5874}" dt="2021-02-26T02:23:47.339" v="5656" actId="478"/>
          <ac:spMkLst>
            <pc:docMk/>
            <pc:sldMk cId="763114469" sldId="321"/>
            <ac:spMk id="17" creationId="{300079B8-63A0-41E6-A9C2-9ABEB111599F}"/>
          </ac:spMkLst>
        </pc:spChg>
        <pc:spChg chg="del">
          <ac:chgData name="Gustavo  paredes" userId="237c4cbf-6e2c-4d16-a68c-b3c758f06549" providerId="ADAL" clId="{74668229-3E85-4F87-AD78-16A1D8DB5874}" dt="2021-02-26T02:23:45.596" v="5655" actId="478"/>
          <ac:spMkLst>
            <pc:docMk/>
            <pc:sldMk cId="763114469" sldId="321"/>
            <ac:spMk id="21" creationId="{D5047A95-A01D-4468-8183-9F75782E77AF}"/>
          </ac:spMkLst>
        </pc:spChg>
        <pc:picChg chg="del">
          <ac:chgData name="Gustavo  paredes" userId="237c4cbf-6e2c-4d16-a68c-b3c758f06549" providerId="ADAL" clId="{74668229-3E85-4F87-AD78-16A1D8DB5874}" dt="2021-02-26T02:23:44.119" v="5654" actId="478"/>
          <ac:picMkLst>
            <pc:docMk/>
            <pc:sldMk cId="763114469" sldId="321"/>
            <ac:picMk id="4" creationId="{393F7565-0CF7-40A9-AEA8-613BF2231274}"/>
          </ac:picMkLst>
        </pc:picChg>
        <pc:picChg chg="add mod">
          <ac:chgData name="Gustavo  paredes" userId="237c4cbf-6e2c-4d16-a68c-b3c758f06549" providerId="ADAL" clId="{74668229-3E85-4F87-AD78-16A1D8DB5874}" dt="2021-02-26T04:40:48.023" v="6525" actId="1076"/>
          <ac:picMkLst>
            <pc:docMk/>
            <pc:sldMk cId="763114469" sldId="321"/>
            <ac:picMk id="4" creationId="{6C61F1C5-F994-4DF5-B03F-6C601EE07BD1}"/>
          </ac:picMkLst>
        </pc:picChg>
        <pc:picChg chg="add mod">
          <ac:chgData name="Gustavo  paredes" userId="237c4cbf-6e2c-4d16-a68c-b3c758f06549" providerId="ADAL" clId="{74668229-3E85-4F87-AD78-16A1D8DB5874}" dt="2021-02-26T02:26:36.462" v="5702" actId="1076"/>
          <ac:picMkLst>
            <pc:docMk/>
            <pc:sldMk cId="763114469" sldId="321"/>
            <ac:picMk id="5" creationId="{DAE24378-24D7-4F98-888E-A2238BD2EEE7}"/>
          </ac:picMkLst>
        </pc:picChg>
        <pc:picChg chg="del">
          <ac:chgData name="Gustavo  paredes" userId="237c4cbf-6e2c-4d16-a68c-b3c758f06549" providerId="ADAL" clId="{74668229-3E85-4F87-AD78-16A1D8DB5874}" dt="2021-02-26T02:23:48.145" v="5657" actId="478"/>
          <ac:picMkLst>
            <pc:docMk/>
            <pc:sldMk cId="763114469" sldId="321"/>
            <ac:picMk id="6" creationId="{D64CBC46-465B-4299-BFAC-C348265F19A7}"/>
          </ac:picMkLst>
        </pc:picChg>
        <pc:picChg chg="add del mod">
          <ac:chgData name="Gustavo  paredes" userId="237c4cbf-6e2c-4d16-a68c-b3c758f06549" providerId="ADAL" clId="{74668229-3E85-4F87-AD78-16A1D8DB5874}" dt="2021-02-26T04:40:42.664" v="6523" actId="478"/>
          <ac:picMkLst>
            <pc:docMk/>
            <pc:sldMk cId="763114469" sldId="321"/>
            <ac:picMk id="8" creationId="{A56134AE-F076-490C-89AF-70134176EB5A}"/>
          </ac:picMkLst>
        </pc:picChg>
      </pc:sldChg>
      <pc:sldChg chg="addSp delSp modSp add mod delAnim modAnim modNotesTx">
        <pc:chgData name="Gustavo  paredes" userId="237c4cbf-6e2c-4d16-a68c-b3c758f06549" providerId="ADAL" clId="{74668229-3E85-4F87-AD78-16A1D8DB5874}" dt="2021-02-26T05:59:57.756" v="7726" actId="20577"/>
        <pc:sldMkLst>
          <pc:docMk/>
          <pc:sldMk cId="2111765306" sldId="322"/>
        </pc:sldMkLst>
        <pc:spChg chg="del">
          <ac:chgData name="Gustavo  paredes" userId="237c4cbf-6e2c-4d16-a68c-b3c758f06549" providerId="ADAL" clId="{74668229-3E85-4F87-AD78-16A1D8DB5874}" dt="2021-02-26T02:41:32.531" v="5825" actId="478"/>
          <ac:spMkLst>
            <pc:docMk/>
            <pc:sldMk cId="2111765306" sldId="322"/>
            <ac:spMk id="12" creationId="{3E2FEEDD-3E50-4F63-9F60-4A81E1D9DCF3}"/>
          </ac:spMkLst>
        </pc:spChg>
        <pc:spChg chg="mod">
          <ac:chgData name="Gustavo  paredes" userId="237c4cbf-6e2c-4d16-a68c-b3c758f06549" providerId="ADAL" clId="{74668229-3E85-4F87-AD78-16A1D8DB5874}" dt="2021-02-26T05:59:57.756" v="7726" actId="20577"/>
          <ac:spMkLst>
            <pc:docMk/>
            <pc:sldMk cId="2111765306" sldId="322"/>
            <ac:spMk id="13" creationId="{14BF3E07-7815-4975-B487-27716BE13680}"/>
          </ac:spMkLst>
        </pc:spChg>
        <pc:picChg chg="add del mod">
          <ac:chgData name="Gustavo  paredes" userId="237c4cbf-6e2c-4d16-a68c-b3c758f06549" providerId="ADAL" clId="{74668229-3E85-4F87-AD78-16A1D8DB5874}" dt="2021-02-26T04:40:54.319" v="6526" actId="21"/>
          <ac:picMkLst>
            <pc:docMk/>
            <pc:sldMk cId="2111765306" sldId="322"/>
            <ac:picMk id="4" creationId="{64379A37-304F-4E3A-974C-89B44B36D5FA}"/>
          </ac:picMkLst>
        </pc:picChg>
        <pc:picChg chg="del">
          <ac:chgData name="Gustavo  paredes" userId="237c4cbf-6e2c-4d16-a68c-b3c758f06549" providerId="ADAL" clId="{74668229-3E85-4F87-AD78-16A1D8DB5874}" dt="2021-02-26T02:41:28.665" v="5823" actId="478"/>
          <ac:picMkLst>
            <pc:docMk/>
            <pc:sldMk cId="2111765306" sldId="322"/>
            <ac:picMk id="5" creationId="{DAE24378-24D7-4F98-888E-A2238BD2EEE7}"/>
          </ac:picMkLst>
        </pc:picChg>
        <pc:picChg chg="add mod">
          <ac:chgData name="Gustavo  paredes" userId="237c4cbf-6e2c-4d16-a68c-b3c758f06549" providerId="ADAL" clId="{74668229-3E85-4F87-AD78-16A1D8DB5874}" dt="2021-02-26T04:42:44.127" v="6585" actId="1076"/>
          <ac:picMkLst>
            <pc:docMk/>
            <pc:sldMk cId="2111765306" sldId="322"/>
            <ac:picMk id="5" creationId="{E6C2ACF1-48B3-4992-9A61-9C66E8467E48}"/>
          </ac:picMkLst>
        </pc:picChg>
        <pc:picChg chg="add mod">
          <ac:chgData name="Gustavo  paredes" userId="237c4cbf-6e2c-4d16-a68c-b3c758f06549" providerId="ADAL" clId="{74668229-3E85-4F87-AD78-16A1D8DB5874}" dt="2021-02-26T04:43:07.922" v="6602" actId="1076"/>
          <ac:picMkLst>
            <pc:docMk/>
            <pc:sldMk cId="2111765306" sldId="322"/>
            <ac:picMk id="7" creationId="{A65B2879-3C19-4109-9DC2-37075266FB50}"/>
          </ac:picMkLst>
        </pc:picChg>
        <pc:picChg chg="del">
          <ac:chgData name="Gustavo  paredes" userId="237c4cbf-6e2c-4d16-a68c-b3c758f06549" providerId="ADAL" clId="{74668229-3E85-4F87-AD78-16A1D8DB5874}" dt="2021-02-26T02:41:30.169" v="5824" actId="478"/>
          <ac:picMkLst>
            <pc:docMk/>
            <pc:sldMk cId="2111765306" sldId="322"/>
            <ac:picMk id="8" creationId="{A56134AE-F076-490C-89AF-70134176EB5A}"/>
          </ac:picMkLst>
        </pc:picChg>
        <pc:picChg chg="add mod">
          <ac:chgData name="Gustavo  paredes" userId="237c4cbf-6e2c-4d16-a68c-b3c758f06549" providerId="ADAL" clId="{74668229-3E85-4F87-AD78-16A1D8DB5874}" dt="2021-02-26T04:46:08.965" v="6614" actId="1037"/>
          <ac:picMkLst>
            <pc:docMk/>
            <pc:sldMk cId="2111765306" sldId="322"/>
            <ac:picMk id="9" creationId="{08202A59-1B6E-41A6-9B96-A606E69D81E8}"/>
          </ac:picMkLst>
        </pc:picChg>
        <pc:picChg chg="add mod">
          <ac:chgData name="Gustavo  paredes" userId="237c4cbf-6e2c-4d16-a68c-b3c758f06549" providerId="ADAL" clId="{74668229-3E85-4F87-AD78-16A1D8DB5874}" dt="2021-02-26T04:43:06.647" v="6601" actId="1076"/>
          <ac:picMkLst>
            <pc:docMk/>
            <pc:sldMk cId="2111765306" sldId="322"/>
            <ac:picMk id="10" creationId="{2BDB2DC1-1D91-4436-908D-89B89637A753}"/>
          </ac:picMkLst>
        </pc:picChg>
      </pc:sldChg>
      <pc:sldChg chg="addSp delSp modSp add mod delAnim modAnim">
        <pc:chgData name="Gustavo  paredes" userId="237c4cbf-6e2c-4d16-a68c-b3c758f06549" providerId="ADAL" clId="{74668229-3E85-4F87-AD78-16A1D8DB5874}" dt="2021-02-26T05:22:36.284" v="7438" actId="20577"/>
        <pc:sldMkLst>
          <pc:docMk/>
          <pc:sldMk cId="3454736778" sldId="323"/>
        </pc:sldMkLst>
        <pc:spChg chg="mod">
          <ac:chgData name="Gustavo  paredes" userId="237c4cbf-6e2c-4d16-a68c-b3c758f06549" providerId="ADAL" clId="{74668229-3E85-4F87-AD78-16A1D8DB5874}" dt="2021-02-26T05:22:36.284" v="7438" actId="20577"/>
          <ac:spMkLst>
            <pc:docMk/>
            <pc:sldMk cId="3454736778" sldId="323"/>
            <ac:spMk id="2" creationId="{9D46647E-CED7-481B-952F-C38AD0269D6F}"/>
          </ac:spMkLst>
        </pc:spChg>
        <pc:spChg chg="add del mod">
          <ac:chgData name="Gustavo  paredes" userId="237c4cbf-6e2c-4d16-a68c-b3c758f06549" providerId="ADAL" clId="{74668229-3E85-4F87-AD78-16A1D8DB5874}" dt="2021-02-26T04:13:03.020" v="6181" actId="478"/>
          <ac:spMkLst>
            <pc:docMk/>
            <pc:sldMk cId="3454736778" sldId="323"/>
            <ac:spMk id="9" creationId="{9523668A-97A9-43DF-A61D-69262F0BD233}"/>
          </ac:spMkLst>
        </pc:spChg>
        <pc:spChg chg="add mod">
          <ac:chgData name="Gustavo  paredes" userId="237c4cbf-6e2c-4d16-a68c-b3c758f06549" providerId="ADAL" clId="{74668229-3E85-4F87-AD78-16A1D8DB5874}" dt="2021-02-26T04:43:29.219" v="6606" actId="20577"/>
          <ac:spMkLst>
            <pc:docMk/>
            <pc:sldMk cId="3454736778" sldId="323"/>
            <ac:spMk id="11" creationId="{24EFF72D-99A5-4736-A136-4BF0CA5E31BE}"/>
          </ac:spMkLst>
        </pc:spChg>
        <pc:spChg chg="mod">
          <ac:chgData name="Gustavo  paredes" userId="237c4cbf-6e2c-4d16-a68c-b3c758f06549" providerId="ADAL" clId="{74668229-3E85-4F87-AD78-16A1D8DB5874}" dt="2021-02-26T04:43:22.402" v="6605" actId="20577"/>
          <ac:spMkLst>
            <pc:docMk/>
            <pc:sldMk cId="3454736778" sldId="323"/>
            <ac:spMk id="13" creationId="{14BF3E07-7815-4975-B487-27716BE13680}"/>
          </ac:spMkLst>
        </pc:spChg>
        <pc:picChg chg="del">
          <ac:chgData name="Gustavo  paredes" userId="237c4cbf-6e2c-4d16-a68c-b3c758f06549" providerId="ADAL" clId="{74668229-3E85-4F87-AD78-16A1D8DB5874}" dt="2021-02-26T03:54:42.333" v="6023" actId="478"/>
          <ac:picMkLst>
            <pc:docMk/>
            <pc:sldMk cId="3454736778" sldId="323"/>
            <ac:picMk id="4" creationId="{64379A37-304F-4E3A-974C-89B44B36D5FA}"/>
          </ac:picMkLst>
        </pc:picChg>
        <pc:picChg chg="add del mod">
          <ac:chgData name="Gustavo  paredes" userId="237c4cbf-6e2c-4d16-a68c-b3c758f06549" providerId="ADAL" clId="{74668229-3E85-4F87-AD78-16A1D8DB5874}" dt="2021-02-26T04:42:57.663" v="6598" actId="21"/>
          <ac:picMkLst>
            <pc:docMk/>
            <pc:sldMk cId="3454736778" sldId="323"/>
            <ac:picMk id="5" creationId="{EB389531-3B91-47FC-895C-89B66137CF58}"/>
          </ac:picMkLst>
        </pc:picChg>
        <pc:picChg chg="del">
          <ac:chgData name="Gustavo  paredes" userId="237c4cbf-6e2c-4d16-a68c-b3c758f06549" providerId="ADAL" clId="{74668229-3E85-4F87-AD78-16A1D8DB5874}" dt="2021-02-26T03:54:41.732" v="6022" actId="478"/>
          <ac:picMkLst>
            <pc:docMk/>
            <pc:sldMk cId="3454736778" sldId="323"/>
            <ac:picMk id="7" creationId="{A65B2879-3C19-4109-9DC2-37075266FB50}"/>
          </ac:picMkLst>
        </pc:picChg>
        <pc:picChg chg="add mod">
          <ac:chgData name="Gustavo  paredes" userId="237c4cbf-6e2c-4d16-a68c-b3c758f06549" providerId="ADAL" clId="{74668229-3E85-4F87-AD78-16A1D8DB5874}" dt="2021-02-26T04:36:11.423" v="6505" actId="1076"/>
          <ac:picMkLst>
            <pc:docMk/>
            <pc:sldMk cId="3454736778" sldId="323"/>
            <ac:picMk id="8" creationId="{ABBC2ED5-74E5-4BA1-9FD9-353983B4B7BC}"/>
          </ac:picMkLst>
        </pc:picChg>
        <pc:picChg chg="del">
          <ac:chgData name="Gustavo  paredes" userId="237c4cbf-6e2c-4d16-a68c-b3c758f06549" providerId="ADAL" clId="{74668229-3E85-4F87-AD78-16A1D8DB5874}" dt="2021-02-26T03:54:41.053" v="6021" actId="478"/>
          <ac:picMkLst>
            <pc:docMk/>
            <pc:sldMk cId="3454736778" sldId="323"/>
            <ac:picMk id="10" creationId="{2BDB2DC1-1D91-4436-908D-89B89637A753}"/>
          </ac:picMkLst>
        </pc:picChg>
        <pc:picChg chg="add del mod">
          <ac:chgData name="Gustavo  paredes" userId="237c4cbf-6e2c-4d16-a68c-b3c758f06549" providerId="ADAL" clId="{74668229-3E85-4F87-AD78-16A1D8DB5874}" dt="2021-02-26T04:13:06.314" v="6182" actId="21"/>
          <ac:picMkLst>
            <pc:docMk/>
            <pc:sldMk cId="3454736778" sldId="323"/>
            <ac:picMk id="12" creationId="{4F273D7C-669C-40D2-89A5-6DDB278D2836}"/>
          </ac:picMkLst>
        </pc:picChg>
        <pc:picChg chg="add mod">
          <ac:chgData name="Gustavo  paredes" userId="237c4cbf-6e2c-4d16-a68c-b3c758f06549" providerId="ADAL" clId="{74668229-3E85-4F87-AD78-16A1D8DB5874}" dt="2021-02-26T04:16:14.270" v="6189"/>
          <ac:picMkLst>
            <pc:docMk/>
            <pc:sldMk cId="3454736778" sldId="323"/>
            <ac:picMk id="15" creationId="{180CD61D-2DAE-4587-B5BE-8A96DA144833}"/>
          </ac:picMkLst>
        </pc:picChg>
      </pc:sldChg>
      <pc:sldChg chg="addSp delSp modSp add mod delAnim">
        <pc:chgData name="Gustavo  paredes" userId="237c4cbf-6e2c-4d16-a68c-b3c758f06549" providerId="ADAL" clId="{74668229-3E85-4F87-AD78-16A1D8DB5874}" dt="2021-02-26T15:37:09.736" v="9983" actId="255"/>
        <pc:sldMkLst>
          <pc:docMk/>
          <pc:sldMk cId="461762473" sldId="324"/>
        </pc:sldMkLst>
        <pc:spChg chg="mod">
          <ac:chgData name="Gustavo  paredes" userId="237c4cbf-6e2c-4d16-a68c-b3c758f06549" providerId="ADAL" clId="{74668229-3E85-4F87-AD78-16A1D8DB5874}" dt="2021-02-26T15:37:09.736" v="9983" actId="255"/>
          <ac:spMkLst>
            <pc:docMk/>
            <pc:sldMk cId="461762473" sldId="324"/>
            <ac:spMk id="2" creationId="{9D46647E-CED7-481B-952F-C38AD0269D6F}"/>
          </ac:spMkLst>
        </pc:spChg>
        <pc:spChg chg="mod">
          <ac:chgData name="Gustavo  paredes" userId="237c4cbf-6e2c-4d16-a68c-b3c758f06549" providerId="ADAL" clId="{74668229-3E85-4F87-AD78-16A1D8DB5874}" dt="2021-02-26T04:50:39.977" v="6702" actId="20577"/>
          <ac:spMkLst>
            <pc:docMk/>
            <pc:sldMk cId="461762473" sldId="324"/>
            <ac:spMk id="3" creationId="{14BCE476-3827-4B1B-9616-6B0EC10BE671}"/>
          </ac:spMkLst>
        </pc:spChg>
        <pc:spChg chg="del">
          <ac:chgData name="Gustavo  paredes" userId="237c4cbf-6e2c-4d16-a68c-b3c758f06549" providerId="ADAL" clId="{74668229-3E85-4F87-AD78-16A1D8DB5874}" dt="2021-02-26T04:16:54.930" v="6193" actId="478"/>
          <ac:spMkLst>
            <pc:docMk/>
            <pc:sldMk cId="461762473" sldId="324"/>
            <ac:spMk id="4" creationId="{8BF00C45-6B43-4CF9-9FF7-F1319534641D}"/>
          </ac:spMkLst>
        </pc:spChg>
        <pc:spChg chg="del">
          <ac:chgData name="Gustavo  paredes" userId="237c4cbf-6e2c-4d16-a68c-b3c758f06549" providerId="ADAL" clId="{74668229-3E85-4F87-AD78-16A1D8DB5874}" dt="2021-02-26T04:49:33.022" v="6630" actId="478"/>
          <ac:spMkLst>
            <pc:docMk/>
            <pc:sldMk cId="461762473" sldId="324"/>
            <ac:spMk id="11" creationId="{AA7D67EB-ABD1-4F88-9590-841905E5D786}"/>
          </ac:spMkLst>
        </pc:spChg>
        <pc:picChg chg="del">
          <ac:chgData name="Gustavo  paredes" userId="237c4cbf-6e2c-4d16-a68c-b3c758f06549" providerId="ADAL" clId="{74668229-3E85-4F87-AD78-16A1D8DB5874}" dt="2021-02-26T04:17:00.099" v="6196" actId="478"/>
          <ac:picMkLst>
            <pc:docMk/>
            <pc:sldMk cId="461762473" sldId="324"/>
            <ac:picMk id="5" creationId="{DF579552-5DA5-4FD9-876F-209FA5A43EF5}"/>
          </ac:picMkLst>
        </pc:picChg>
        <pc:picChg chg="del">
          <ac:chgData name="Gustavo  paredes" userId="237c4cbf-6e2c-4d16-a68c-b3c758f06549" providerId="ADAL" clId="{74668229-3E85-4F87-AD78-16A1D8DB5874}" dt="2021-02-26T04:16:58.540" v="6195" actId="478"/>
          <ac:picMkLst>
            <pc:docMk/>
            <pc:sldMk cId="461762473" sldId="324"/>
            <ac:picMk id="6" creationId="{30062131-7A51-453D-983C-7FE734FF9664}"/>
          </ac:picMkLst>
        </pc:picChg>
        <pc:picChg chg="del">
          <ac:chgData name="Gustavo  paredes" userId="237c4cbf-6e2c-4d16-a68c-b3c758f06549" providerId="ADAL" clId="{74668229-3E85-4F87-AD78-16A1D8DB5874}" dt="2021-02-26T04:16:56.617" v="6194" actId="478"/>
          <ac:picMkLst>
            <pc:docMk/>
            <pc:sldMk cId="461762473" sldId="324"/>
            <ac:picMk id="7" creationId="{F6F7F62B-E8B8-4575-B6CA-E2B8C97F666A}"/>
          </ac:picMkLst>
        </pc:picChg>
        <pc:picChg chg="add del mod">
          <ac:chgData name="Gustavo  paredes" userId="237c4cbf-6e2c-4d16-a68c-b3c758f06549" providerId="ADAL" clId="{74668229-3E85-4F87-AD78-16A1D8DB5874}" dt="2021-02-26T04:55:27.270" v="6707" actId="478"/>
          <ac:picMkLst>
            <pc:docMk/>
            <pc:sldMk cId="461762473" sldId="324"/>
            <ac:picMk id="9" creationId="{155C3BBE-0EB8-4D3D-9323-40663110F111}"/>
          </ac:picMkLst>
        </pc:picChg>
        <pc:picChg chg="del">
          <ac:chgData name="Gustavo  paredes" userId="237c4cbf-6e2c-4d16-a68c-b3c758f06549" providerId="ADAL" clId="{74668229-3E85-4F87-AD78-16A1D8DB5874}" dt="2021-02-26T04:49:34.529" v="6631" actId="478"/>
          <ac:picMkLst>
            <pc:docMk/>
            <pc:sldMk cId="461762473" sldId="324"/>
            <ac:picMk id="10" creationId="{1767440A-C639-4AFE-BEE4-C82062010513}"/>
          </ac:picMkLst>
        </pc:picChg>
        <pc:picChg chg="add del mod">
          <ac:chgData name="Gustavo  paredes" userId="237c4cbf-6e2c-4d16-a68c-b3c758f06549" providerId="ADAL" clId="{74668229-3E85-4F87-AD78-16A1D8DB5874}" dt="2021-02-26T04:51:57.617" v="6706" actId="21"/>
          <ac:picMkLst>
            <pc:docMk/>
            <pc:sldMk cId="461762473" sldId="324"/>
            <ac:picMk id="13" creationId="{DB84E8E9-7D0A-46CB-A6CE-9528D191DDB2}"/>
          </ac:picMkLst>
        </pc:picChg>
        <pc:picChg chg="add mod">
          <ac:chgData name="Gustavo  paredes" userId="237c4cbf-6e2c-4d16-a68c-b3c758f06549" providerId="ADAL" clId="{74668229-3E85-4F87-AD78-16A1D8DB5874}" dt="2021-02-26T04:55:42.821" v="6713" actId="1076"/>
          <ac:picMkLst>
            <pc:docMk/>
            <pc:sldMk cId="461762473" sldId="324"/>
            <ac:picMk id="15" creationId="{B7335618-6EA0-467C-93E6-01C704629FC8}"/>
          </ac:picMkLst>
        </pc:picChg>
      </pc:sldChg>
      <pc:sldChg chg="addSp delSp modSp add mod delAnim modAnim">
        <pc:chgData name="Gustavo  paredes" userId="237c4cbf-6e2c-4d16-a68c-b3c758f06549" providerId="ADAL" clId="{74668229-3E85-4F87-AD78-16A1D8DB5874}" dt="2021-02-26T04:35:38.431" v="6504"/>
        <pc:sldMkLst>
          <pc:docMk/>
          <pc:sldMk cId="1132386791" sldId="325"/>
        </pc:sldMkLst>
        <pc:spChg chg="add mod">
          <ac:chgData name="Gustavo  paredes" userId="237c4cbf-6e2c-4d16-a68c-b3c758f06549" providerId="ADAL" clId="{74668229-3E85-4F87-AD78-16A1D8DB5874}" dt="2021-02-26T04:34:00.007" v="6490" actId="1076"/>
          <ac:spMkLst>
            <pc:docMk/>
            <pc:sldMk cId="1132386791" sldId="325"/>
            <ac:spMk id="12" creationId="{D471A5B5-5BB4-4657-A7D7-CC09AD8F91A7}"/>
          </ac:spMkLst>
        </pc:spChg>
        <pc:spChg chg="del">
          <ac:chgData name="Gustavo  paredes" userId="237c4cbf-6e2c-4d16-a68c-b3c758f06549" providerId="ADAL" clId="{74668229-3E85-4F87-AD78-16A1D8DB5874}" dt="2021-02-26T04:20:51.155" v="6237" actId="478"/>
          <ac:spMkLst>
            <pc:docMk/>
            <pc:sldMk cId="1132386791" sldId="325"/>
            <ac:spMk id="14" creationId="{6390E2B4-A633-416A-B997-BF93DCF6CFE7}"/>
          </ac:spMkLst>
        </pc:spChg>
        <pc:spChg chg="del">
          <ac:chgData name="Gustavo  paredes" userId="237c4cbf-6e2c-4d16-a68c-b3c758f06549" providerId="ADAL" clId="{74668229-3E85-4F87-AD78-16A1D8DB5874}" dt="2021-02-26T04:20:49.376" v="6235" actId="478"/>
          <ac:spMkLst>
            <pc:docMk/>
            <pc:sldMk cId="1132386791" sldId="325"/>
            <ac:spMk id="16" creationId="{18F58B39-76E0-4E18-B6D2-A637058EFBDF}"/>
          </ac:spMkLst>
        </pc:spChg>
        <pc:spChg chg="add mod">
          <ac:chgData name="Gustavo  paredes" userId="237c4cbf-6e2c-4d16-a68c-b3c758f06549" providerId="ADAL" clId="{74668229-3E85-4F87-AD78-16A1D8DB5874}" dt="2021-02-26T04:34:07.127" v="6492" actId="1076"/>
          <ac:spMkLst>
            <pc:docMk/>
            <pc:sldMk cId="1132386791" sldId="325"/>
            <ac:spMk id="17" creationId="{6D7D9CB5-11E5-440F-B418-603CB8F33D75}"/>
          </ac:spMkLst>
        </pc:spChg>
        <pc:spChg chg="add del mod">
          <ac:chgData name="Gustavo  paredes" userId="237c4cbf-6e2c-4d16-a68c-b3c758f06549" providerId="ADAL" clId="{74668229-3E85-4F87-AD78-16A1D8DB5874}" dt="2021-02-26T04:23:19.015" v="6254" actId="478"/>
          <ac:spMkLst>
            <pc:docMk/>
            <pc:sldMk cId="1132386791" sldId="325"/>
            <ac:spMk id="18" creationId="{9F1E2C3A-C370-4330-BF84-9EA7AF57BA17}"/>
          </ac:spMkLst>
        </pc:spChg>
        <pc:spChg chg="add mod">
          <ac:chgData name="Gustavo  paredes" userId="237c4cbf-6e2c-4d16-a68c-b3c758f06549" providerId="ADAL" clId="{74668229-3E85-4F87-AD78-16A1D8DB5874}" dt="2021-02-26T04:34:12.691" v="6493" actId="1076"/>
          <ac:spMkLst>
            <pc:docMk/>
            <pc:sldMk cId="1132386791" sldId="325"/>
            <ac:spMk id="19" creationId="{ADB84C2A-68BC-4B04-B196-3B1CB882BD11}"/>
          </ac:spMkLst>
        </pc:spChg>
        <pc:spChg chg="add del mod">
          <ac:chgData name="Gustavo  paredes" userId="237c4cbf-6e2c-4d16-a68c-b3c758f06549" providerId="ADAL" clId="{74668229-3E85-4F87-AD78-16A1D8DB5874}" dt="2021-02-26T04:24:03.839" v="6258"/>
          <ac:spMkLst>
            <pc:docMk/>
            <pc:sldMk cId="1132386791" sldId="325"/>
            <ac:spMk id="20" creationId="{0302AAE1-769C-47E7-BCFC-BA2DD253328A}"/>
          </ac:spMkLst>
        </pc:spChg>
        <pc:spChg chg="del">
          <ac:chgData name="Gustavo  paredes" userId="237c4cbf-6e2c-4d16-a68c-b3c758f06549" providerId="ADAL" clId="{74668229-3E85-4F87-AD78-16A1D8DB5874}" dt="2021-02-26T04:20:52.247" v="6238" actId="478"/>
          <ac:spMkLst>
            <pc:docMk/>
            <pc:sldMk cId="1132386791" sldId="325"/>
            <ac:spMk id="21" creationId="{D5047A95-A01D-4468-8183-9F75782E77AF}"/>
          </ac:spMkLst>
        </pc:spChg>
        <pc:spChg chg="add mod">
          <ac:chgData name="Gustavo  paredes" userId="237c4cbf-6e2c-4d16-a68c-b3c758f06549" providerId="ADAL" clId="{74668229-3E85-4F87-AD78-16A1D8DB5874}" dt="2021-02-26T04:34:31.844" v="6496" actId="1076"/>
          <ac:spMkLst>
            <pc:docMk/>
            <pc:sldMk cId="1132386791" sldId="325"/>
            <ac:spMk id="22" creationId="{73452FBE-EC78-47D6-A078-5149165AB18B}"/>
          </ac:spMkLst>
        </pc:spChg>
        <pc:spChg chg="del mod">
          <ac:chgData name="Gustavo  paredes" userId="237c4cbf-6e2c-4d16-a68c-b3c758f06549" providerId="ADAL" clId="{74668229-3E85-4F87-AD78-16A1D8DB5874}" dt="2021-02-26T04:33:56.593" v="6489" actId="478"/>
          <ac:spMkLst>
            <pc:docMk/>
            <pc:sldMk cId="1132386791" sldId="325"/>
            <ac:spMk id="24" creationId="{6A687349-185C-4E5A-A26B-07B0061F86D7}"/>
          </ac:spMkLst>
        </pc:spChg>
        <pc:picChg chg="del">
          <ac:chgData name="Gustavo  paredes" userId="237c4cbf-6e2c-4d16-a68c-b3c758f06549" providerId="ADAL" clId="{74668229-3E85-4F87-AD78-16A1D8DB5874}" dt="2021-02-26T04:20:50.112" v="6236" actId="478"/>
          <ac:picMkLst>
            <pc:docMk/>
            <pc:sldMk cId="1132386791" sldId="325"/>
            <ac:picMk id="7" creationId="{F2CF7720-4B07-499C-8F09-F26288FA5ABB}"/>
          </ac:picMkLst>
        </pc:picChg>
        <pc:picChg chg="del">
          <ac:chgData name="Gustavo  paredes" userId="237c4cbf-6e2c-4d16-a68c-b3c758f06549" providerId="ADAL" clId="{74668229-3E85-4F87-AD78-16A1D8DB5874}" dt="2021-02-26T04:20:46.812" v="6233" actId="478"/>
          <ac:picMkLst>
            <pc:docMk/>
            <pc:sldMk cId="1132386791" sldId="325"/>
            <ac:picMk id="11" creationId="{237EF4A3-8E21-495B-BD9F-E21E4632ED78}"/>
          </ac:picMkLst>
        </pc:picChg>
        <pc:picChg chg="add mod">
          <ac:chgData name="Gustavo  paredes" userId="237c4cbf-6e2c-4d16-a68c-b3c758f06549" providerId="ADAL" clId="{74668229-3E85-4F87-AD78-16A1D8DB5874}" dt="2021-02-26T04:34:03.071" v="6491" actId="1076"/>
          <ac:picMkLst>
            <pc:docMk/>
            <pc:sldMk cId="1132386791" sldId="325"/>
            <ac:picMk id="13" creationId="{971E3575-4D21-4C7A-83EE-B3A063BC95AF}"/>
          </ac:picMkLst>
        </pc:picChg>
        <pc:picChg chg="del">
          <ac:chgData name="Gustavo  paredes" userId="237c4cbf-6e2c-4d16-a68c-b3c758f06549" providerId="ADAL" clId="{74668229-3E85-4F87-AD78-16A1D8DB5874}" dt="2021-02-26T04:20:47.570" v="6234" actId="478"/>
          <ac:picMkLst>
            <pc:docMk/>
            <pc:sldMk cId="1132386791" sldId="325"/>
            <ac:picMk id="15" creationId="{61BFE184-9FB4-4FF8-9A89-A2A019BB228B}"/>
          </ac:picMkLst>
        </pc:picChg>
        <pc:picChg chg="del mod">
          <ac:chgData name="Gustavo  paredes" userId="237c4cbf-6e2c-4d16-a68c-b3c758f06549" providerId="ADAL" clId="{74668229-3E85-4F87-AD78-16A1D8DB5874}" dt="2021-02-26T04:32:45.266" v="6477" actId="21"/>
          <ac:picMkLst>
            <pc:docMk/>
            <pc:sldMk cId="1132386791" sldId="325"/>
            <ac:picMk id="23" creationId="{2DEB451A-F8B7-400A-BB68-8BFF2148EDC3}"/>
          </ac:picMkLst>
        </pc:picChg>
        <pc:picChg chg="add mod">
          <ac:chgData name="Gustavo  paredes" userId="237c4cbf-6e2c-4d16-a68c-b3c758f06549" providerId="ADAL" clId="{74668229-3E85-4F87-AD78-16A1D8DB5874}" dt="2021-02-26T04:34:39.616" v="6499" actId="1076"/>
          <ac:picMkLst>
            <pc:docMk/>
            <pc:sldMk cId="1132386791" sldId="325"/>
            <ac:picMk id="25" creationId="{9E46290D-D908-4FA5-8244-C7182F5F286F}"/>
          </ac:picMkLst>
        </pc:picChg>
      </pc:sldChg>
      <pc:sldChg chg="add del">
        <pc:chgData name="Gustavo  paredes" userId="237c4cbf-6e2c-4d16-a68c-b3c758f06549" providerId="ADAL" clId="{74668229-3E85-4F87-AD78-16A1D8DB5874}" dt="2021-02-26T04:19:02.581" v="6207"/>
        <pc:sldMkLst>
          <pc:docMk/>
          <pc:sldMk cId="1853225572" sldId="325"/>
        </pc:sldMkLst>
      </pc:sldChg>
      <pc:sldChg chg="addSp delSp modSp add mod delAnim modAnim modNotesTx">
        <pc:chgData name="Gustavo  paredes" userId="237c4cbf-6e2c-4d16-a68c-b3c758f06549" providerId="ADAL" clId="{74668229-3E85-4F87-AD78-16A1D8DB5874}" dt="2021-02-26T15:37:51.061" v="9984" actId="255"/>
        <pc:sldMkLst>
          <pc:docMk/>
          <pc:sldMk cId="1308599579" sldId="326"/>
        </pc:sldMkLst>
        <pc:spChg chg="mod">
          <ac:chgData name="Gustavo  paredes" userId="237c4cbf-6e2c-4d16-a68c-b3c758f06549" providerId="ADAL" clId="{74668229-3E85-4F87-AD78-16A1D8DB5874}" dt="2021-02-26T05:14:01.586" v="6958" actId="20577"/>
          <ac:spMkLst>
            <pc:docMk/>
            <pc:sldMk cId="1308599579" sldId="326"/>
            <ac:spMk id="2" creationId="{9D46647E-CED7-481B-952F-C38AD0269D6F}"/>
          </ac:spMkLst>
        </pc:spChg>
        <pc:spChg chg="mod">
          <ac:chgData name="Gustavo  paredes" userId="237c4cbf-6e2c-4d16-a68c-b3c758f06549" providerId="ADAL" clId="{74668229-3E85-4F87-AD78-16A1D8DB5874}" dt="2021-02-26T05:59:00.183" v="7715" actId="1076"/>
          <ac:spMkLst>
            <pc:docMk/>
            <pc:sldMk cId="1308599579" sldId="326"/>
            <ac:spMk id="3" creationId="{14BCE476-3827-4B1B-9616-6B0EC10BE671}"/>
          </ac:spMkLst>
        </pc:spChg>
        <pc:spChg chg="add mod">
          <ac:chgData name="Gustavo  paredes" userId="237c4cbf-6e2c-4d16-a68c-b3c758f06549" providerId="ADAL" clId="{74668229-3E85-4F87-AD78-16A1D8DB5874}" dt="2021-02-26T05:59:14.903" v="7718" actId="1076"/>
          <ac:spMkLst>
            <pc:docMk/>
            <pc:sldMk cId="1308599579" sldId="326"/>
            <ac:spMk id="11" creationId="{2E22CB04-489E-4268-97D5-D9B19200E437}"/>
          </ac:spMkLst>
        </pc:spChg>
        <pc:spChg chg="del">
          <ac:chgData name="Gustavo  paredes" userId="237c4cbf-6e2c-4d16-a68c-b3c758f06549" providerId="ADAL" clId="{74668229-3E85-4F87-AD78-16A1D8DB5874}" dt="2021-02-26T05:13:50.748" v="6945" actId="478"/>
          <ac:spMkLst>
            <pc:docMk/>
            <pc:sldMk cId="1308599579" sldId="326"/>
            <ac:spMk id="14" creationId="{6390E2B4-A633-416A-B997-BF93DCF6CFE7}"/>
          </ac:spMkLst>
        </pc:spChg>
        <pc:spChg chg="add mod">
          <ac:chgData name="Gustavo  paredes" userId="237c4cbf-6e2c-4d16-a68c-b3c758f06549" providerId="ADAL" clId="{74668229-3E85-4F87-AD78-16A1D8DB5874}" dt="2021-02-26T06:01:35.963" v="7740" actId="1076"/>
          <ac:spMkLst>
            <pc:docMk/>
            <pc:sldMk cId="1308599579" sldId="326"/>
            <ac:spMk id="15" creationId="{66C42E43-5B41-4F52-B2F6-3E2E9C64CEB4}"/>
          </ac:spMkLst>
        </pc:spChg>
        <pc:spChg chg="add mod">
          <ac:chgData name="Gustavo  paredes" userId="237c4cbf-6e2c-4d16-a68c-b3c758f06549" providerId="ADAL" clId="{74668229-3E85-4F87-AD78-16A1D8DB5874}" dt="2021-02-26T06:01:33.443" v="7739" actId="1076"/>
          <ac:spMkLst>
            <pc:docMk/>
            <pc:sldMk cId="1308599579" sldId="326"/>
            <ac:spMk id="18" creationId="{3C2FEC47-A3A5-4BA4-9BDC-20AF43166B99}"/>
          </ac:spMkLst>
        </pc:spChg>
        <pc:spChg chg="add mod">
          <ac:chgData name="Gustavo  paredes" userId="237c4cbf-6e2c-4d16-a68c-b3c758f06549" providerId="ADAL" clId="{74668229-3E85-4F87-AD78-16A1D8DB5874}" dt="2021-02-26T15:37:51.061" v="9984" actId="255"/>
          <ac:spMkLst>
            <pc:docMk/>
            <pc:sldMk cId="1308599579" sldId="326"/>
            <ac:spMk id="20" creationId="{DA41268B-72CE-41D8-9052-56E447ADC3BF}"/>
          </ac:spMkLst>
        </pc:spChg>
        <pc:spChg chg="del">
          <ac:chgData name="Gustavo  paredes" userId="237c4cbf-6e2c-4d16-a68c-b3c758f06549" providerId="ADAL" clId="{74668229-3E85-4F87-AD78-16A1D8DB5874}" dt="2021-02-26T05:13:49.564" v="6944" actId="478"/>
          <ac:spMkLst>
            <pc:docMk/>
            <pc:sldMk cId="1308599579" sldId="326"/>
            <ac:spMk id="21" creationId="{1DF8DF98-1847-40F4-854C-596A942D509E}"/>
          </ac:spMkLst>
        </pc:spChg>
        <pc:picChg chg="del">
          <ac:chgData name="Gustavo  paredes" userId="237c4cbf-6e2c-4d16-a68c-b3c758f06549" providerId="ADAL" clId="{74668229-3E85-4F87-AD78-16A1D8DB5874}" dt="2021-02-26T05:13:52.391" v="6947" actId="478"/>
          <ac:picMkLst>
            <pc:docMk/>
            <pc:sldMk cId="1308599579" sldId="326"/>
            <ac:picMk id="5" creationId="{A40A3878-2D00-4A0A-857F-2FC1DA8ACDBB}"/>
          </ac:picMkLst>
        </pc:picChg>
        <pc:picChg chg="add mod">
          <ac:chgData name="Gustavo  paredes" userId="237c4cbf-6e2c-4d16-a68c-b3c758f06549" providerId="ADAL" clId="{74668229-3E85-4F87-AD78-16A1D8DB5874}" dt="2021-02-26T05:59:19.530" v="7719" actId="1076"/>
          <ac:picMkLst>
            <pc:docMk/>
            <pc:sldMk cId="1308599579" sldId="326"/>
            <ac:picMk id="6" creationId="{ACF5BAFA-969E-40B4-B051-41B954585F1D}"/>
          </ac:picMkLst>
        </pc:picChg>
        <pc:picChg chg="del">
          <ac:chgData name="Gustavo  paredes" userId="237c4cbf-6e2c-4d16-a68c-b3c758f06549" providerId="ADAL" clId="{74668229-3E85-4F87-AD78-16A1D8DB5874}" dt="2021-02-26T05:13:51.749" v="6946" actId="478"/>
          <ac:picMkLst>
            <pc:docMk/>
            <pc:sldMk cId="1308599579" sldId="326"/>
            <ac:picMk id="7" creationId="{1FCEBD26-2BAD-4B9A-8F04-18C6DDF6F511}"/>
          </ac:picMkLst>
        </pc:picChg>
        <pc:picChg chg="del">
          <ac:chgData name="Gustavo  paredes" userId="237c4cbf-6e2c-4d16-a68c-b3c758f06549" providerId="ADAL" clId="{74668229-3E85-4F87-AD78-16A1D8DB5874}" dt="2021-02-26T05:13:53.156" v="6948" actId="478"/>
          <ac:picMkLst>
            <pc:docMk/>
            <pc:sldMk cId="1308599579" sldId="326"/>
            <ac:picMk id="8" creationId="{97AE0BF0-A6C2-469D-8D05-A5FDAB5B6310}"/>
          </ac:picMkLst>
        </pc:picChg>
        <pc:picChg chg="del">
          <ac:chgData name="Gustavo  paredes" userId="237c4cbf-6e2c-4d16-a68c-b3c758f06549" providerId="ADAL" clId="{74668229-3E85-4F87-AD78-16A1D8DB5874}" dt="2021-02-26T05:13:47.698" v="6943" actId="478"/>
          <ac:picMkLst>
            <pc:docMk/>
            <pc:sldMk cId="1308599579" sldId="326"/>
            <ac:picMk id="10" creationId="{EA86673F-9636-45F6-96C7-CACABDF3EF9B}"/>
          </ac:picMkLst>
        </pc:picChg>
        <pc:picChg chg="add mod">
          <ac:chgData name="Gustavo  paredes" userId="237c4cbf-6e2c-4d16-a68c-b3c758f06549" providerId="ADAL" clId="{74668229-3E85-4F87-AD78-16A1D8DB5874}" dt="2021-02-26T06:01:26.255" v="7738" actId="1076"/>
          <ac:picMkLst>
            <pc:docMk/>
            <pc:sldMk cId="1308599579" sldId="326"/>
            <ac:picMk id="12" creationId="{30B5A61C-5D7E-4812-B4B9-D5FFB7902425}"/>
          </ac:picMkLst>
        </pc:picChg>
        <pc:picChg chg="add mod">
          <ac:chgData name="Gustavo  paredes" userId="237c4cbf-6e2c-4d16-a68c-b3c758f06549" providerId="ADAL" clId="{74668229-3E85-4F87-AD78-16A1D8DB5874}" dt="2021-02-26T06:01:16.235" v="7734" actId="1076"/>
          <ac:picMkLst>
            <pc:docMk/>
            <pc:sldMk cId="1308599579" sldId="326"/>
            <ac:picMk id="16" creationId="{2014CF9A-3188-4142-AA70-70F0EB38A672}"/>
          </ac:picMkLst>
        </pc:picChg>
        <pc:picChg chg="add mod">
          <ac:chgData name="Gustavo  paredes" userId="237c4cbf-6e2c-4d16-a68c-b3c758f06549" providerId="ADAL" clId="{74668229-3E85-4F87-AD78-16A1D8DB5874}" dt="2021-02-26T06:01:17.741" v="7735" actId="1076"/>
          <ac:picMkLst>
            <pc:docMk/>
            <pc:sldMk cId="1308599579" sldId="326"/>
            <ac:picMk id="22" creationId="{CA9BE971-F124-439F-B91A-F19BD943348B}"/>
          </ac:picMkLst>
        </pc:picChg>
      </pc:sldChg>
      <pc:sldChg chg="addSp delSp modSp add mod delAnim modAnim modNotesTx">
        <pc:chgData name="Gustavo  paredes" userId="237c4cbf-6e2c-4d16-a68c-b3c758f06549" providerId="ADAL" clId="{74668229-3E85-4F87-AD78-16A1D8DB5874}" dt="2021-02-26T15:44:21.098" v="10009" actId="255"/>
        <pc:sldMkLst>
          <pc:docMk/>
          <pc:sldMk cId="223737285" sldId="327"/>
        </pc:sldMkLst>
        <pc:spChg chg="del">
          <ac:chgData name="Gustavo  paredes" userId="237c4cbf-6e2c-4d16-a68c-b3c758f06549" providerId="ADAL" clId="{74668229-3E85-4F87-AD78-16A1D8DB5874}" dt="2021-02-26T06:08:40.319" v="7851" actId="478"/>
          <ac:spMkLst>
            <pc:docMk/>
            <pc:sldMk cId="223737285" sldId="327"/>
            <ac:spMk id="11" creationId="{2E22CB04-489E-4268-97D5-D9B19200E437}"/>
          </ac:spMkLst>
        </pc:spChg>
        <pc:spChg chg="add mod">
          <ac:chgData name="Gustavo  paredes" userId="237c4cbf-6e2c-4d16-a68c-b3c758f06549" providerId="ADAL" clId="{74668229-3E85-4F87-AD78-16A1D8DB5874}" dt="2021-02-26T15:44:21.098" v="10009" actId="255"/>
          <ac:spMkLst>
            <pc:docMk/>
            <pc:sldMk cId="223737285" sldId="327"/>
            <ac:spMk id="13" creationId="{70C43D9F-C120-4A53-868A-0D844A60DEA9}"/>
          </ac:spMkLst>
        </pc:spChg>
        <pc:spChg chg="del">
          <ac:chgData name="Gustavo  paredes" userId="237c4cbf-6e2c-4d16-a68c-b3c758f06549" providerId="ADAL" clId="{74668229-3E85-4F87-AD78-16A1D8DB5874}" dt="2021-02-26T06:08:41.855" v="7852" actId="478"/>
          <ac:spMkLst>
            <pc:docMk/>
            <pc:sldMk cId="223737285" sldId="327"/>
            <ac:spMk id="15" creationId="{66C42E43-5B41-4F52-B2F6-3E2E9C64CEB4}"/>
          </ac:spMkLst>
        </pc:spChg>
        <pc:spChg chg="add mod">
          <ac:chgData name="Gustavo  paredes" userId="237c4cbf-6e2c-4d16-a68c-b3c758f06549" providerId="ADAL" clId="{74668229-3E85-4F87-AD78-16A1D8DB5874}" dt="2021-02-26T06:16:27.942" v="7930" actId="1076"/>
          <ac:spMkLst>
            <pc:docMk/>
            <pc:sldMk cId="223737285" sldId="327"/>
            <ac:spMk id="16" creationId="{76321C87-EEEE-4718-85F3-BFD05C37ADFF}"/>
          </ac:spMkLst>
        </pc:spChg>
        <pc:spChg chg="del">
          <ac:chgData name="Gustavo  paredes" userId="237c4cbf-6e2c-4d16-a68c-b3c758f06549" providerId="ADAL" clId="{74668229-3E85-4F87-AD78-16A1D8DB5874}" dt="2021-02-26T06:08:36.185" v="7848" actId="478"/>
          <ac:spMkLst>
            <pc:docMk/>
            <pc:sldMk cId="223737285" sldId="327"/>
            <ac:spMk id="18" creationId="{3C2FEC47-A3A5-4BA4-9BDC-20AF43166B99}"/>
          </ac:spMkLst>
        </pc:spChg>
        <pc:spChg chg="add mod">
          <ac:chgData name="Gustavo  paredes" userId="237c4cbf-6e2c-4d16-a68c-b3c758f06549" providerId="ADAL" clId="{74668229-3E85-4F87-AD78-16A1D8DB5874}" dt="2021-02-26T15:44:12.485" v="10008" actId="20577"/>
          <ac:spMkLst>
            <pc:docMk/>
            <pc:sldMk cId="223737285" sldId="327"/>
            <ac:spMk id="19" creationId="{454CEABE-5417-4CF2-AAFD-3EA0E27D2986}"/>
          </ac:spMkLst>
        </pc:spChg>
        <pc:spChg chg="del mod">
          <ac:chgData name="Gustavo  paredes" userId="237c4cbf-6e2c-4d16-a68c-b3c758f06549" providerId="ADAL" clId="{74668229-3E85-4F87-AD78-16A1D8DB5874}" dt="2021-02-26T06:12:44.984" v="7891" actId="478"/>
          <ac:spMkLst>
            <pc:docMk/>
            <pc:sldMk cId="223737285" sldId="327"/>
            <ac:spMk id="20" creationId="{DA41268B-72CE-41D8-9052-56E447ADC3BF}"/>
          </ac:spMkLst>
        </pc:spChg>
        <pc:spChg chg="add mod">
          <ac:chgData name="Gustavo  paredes" userId="237c4cbf-6e2c-4d16-a68c-b3c758f06549" providerId="ADAL" clId="{74668229-3E85-4F87-AD78-16A1D8DB5874}" dt="2021-02-26T15:41:30.056" v="9988" actId="255"/>
          <ac:spMkLst>
            <pc:docMk/>
            <pc:sldMk cId="223737285" sldId="327"/>
            <ac:spMk id="21" creationId="{1260E8A0-9867-43FD-A780-3621F6984914}"/>
          </ac:spMkLst>
        </pc:spChg>
        <pc:picChg chg="add del">
          <ac:chgData name="Gustavo  paredes" userId="237c4cbf-6e2c-4d16-a68c-b3c758f06549" providerId="ADAL" clId="{74668229-3E85-4F87-AD78-16A1D8DB5874}" dt="2021-02-26T06:11:31.472" v="7868" actId="21"/>
          <ac:picMkLst>
            <pc:docMk/>
            <pc:sldMk cId="223737285" sldId="327"/>
            <ac:picMk id="4" creationId="{B8D4E12C-C3A1-42AD-A633-56E4779E3609}"/>
          </ac:picMkLst>
        </pc:picChg>
        <pc:picChg chg="del">
          <ac:chgData name="Gustavo  paredes" userId="237c4cbf-6e2c-4d16-a68c-b3c758f06549" providerId="ADAL" clId="{74668229-3E85-4F87-AD78-16A1D8DB5874}" dt="2021-02-26T06:08:38.868" v="7850" actId="478"/>
          <ac:picMkLst>
            <pc:docMk/>
            <pc:sldMk cId="223737285" sldId="327"/>
            <ac:picMk id="5" creationId="{D7C43288-76E4-43F6-8124-FD3E7B349C4B}"/>
          </ac:picMkLst>
        </pc:picChg>
        <pc:picChg chg="del">
          <ac:chgData name="Gustavo  paredes" userId="237c4cbf-6e2c-4d16-a68c-b3c758f06549" providerId="ADAL" clId="{74668229-3E85-4F87-AD78-16A1D8DB5874}" dt="2021-02-26T06:08:36.695" v="7849" actId="478"/>
          <ac:picMkLst>
            <pc:docMk/>
            <pc:sldMk cId="223737285" sldId="327"/>
            <ac:picMk id="8" creationId="{79C0D9A3-7EEB-4762-8956-E76275F34CFC}"/>
          </ac:picMkLst>
        </pc:picChg>
        <pc:picChg chg="add mod">
          <ac:chgData name="Gustavo  paredes" userId="237c4cbf-6e2c-4d16-a68c-b3c758f06549" providerId="ADAL" clId="{74668229-3E85-4F87-AD78-16A1D8DB5874}" dt="2021-02-26T06:16:30.646" v="7931" actId="1076"/>
          <ac:picMkLst>
            <pc:docMk/>
            <pc:sldMk cId="223737285" sldId="327"/>
            <ac:picMk id="9" creationId="{1BB8C26A-8C4B-4F44-BC51-1E143C9FB3A3}"/>
          </ac:picMkLst>
        </pc:picChg>
        <pc:picChg chg="del">
          <ac:chgData name="Gustavo  paredes" userId="237c4cbf-6e2c-4d16-a68c-b3c758f06549" providerId="ADAL" clId="{74668229-3E85-4F87-AD78-16A1D8DB5874}" dt="2021-02-26T06:08:34.433" v="7847" actId="478"/>
          <ac:picMkLst>
            <pc:docMk/>
            <pc:sldMk cId="223737285" sldId="327"/>
            <ac:picMk id="10" creationId="{D347D4FC-7128-4F18-9295-717EA0A3E81D}"/>
          </ac:picMkLst>
        </pc:picChg>
        <pc:picChg chg="add mod">
          <ac:chgData name="Gustavo  paredes" userId="237c4cbf-6e2c-4d16-a68c-b3c758f06549" providerId="ADAL" clId="{74668229-3E85-4F87-AD78-16A1D8DB5874}" dt="2021-02-26T06:16:24.502" v="7929" actId="1076"/>
          <ac:picMkLst>
            <pc:docMk/>
            <pc:sldMk cId="223737285" sldId="327"/>
            <ac:picMk id="14" creationId="{31BF78CA-565D-4DBB-B554-541679D30EF1}"/>
          </ac:picMkLst>
        </pc:picChg>
        <pc:picChg chg="add mod">
          <ac:chgData name="Gustavo  paredes" userId="237c4cbf-6e2c-4d16-a68c-b3c758f06549" providerId="ADAL" clId="{74668229-3E85-4F87-AD78-16A1D8DB5874}" dt="2021-02-26T06:18:04.582" v="7997" actId="1076"/>
          <ac:picMkLst>
            <pc:docMk/>
            <pc:sldMk cId="223737285" sldId="327"/>
            <ac:picMk id="17" creationId="{68069167-BC47-459B-99EB-233541DA6672}"/>
          </ac:picMkLst>
        </pc:picChg>
        <pc:picChg chg="add mod">
          <ac:chgData name="Gustavo  paredes" userId="237c4cbf-6e2c-4d16-a68c-b3c758f06549" providerId="ADAL" clId="{74668229-3E85-4F87-AD78-16A1D8DB5874}" dt="2021-02-26T06:19:04.454" v="8004" actId="1076"/>
          <ac:picMkLst>
            <pc:docMk/>
            <pc:sldMk cId="223737285" sldId="327"/>
            <ac:picMk id="23" creationId="{56068E53-5293-46AF-B5A7-E84AB68DA9DF}"/>
          </ac:picMkLst>
        </pc:picChg>
      </pc:sldChg>
      <pc:sldChg chg="addSp delSp modSp add del mod delAnim">
        <pc:chgData name="Gustavo  paredes" userId="237c4cbf-6e2c-4d16-a68c-b3c758f06549" providerId="ADAL" clId="{74668229-3E85-4F87-AD78-16A1D8DB5874}" dt="2021-02-26T06:08:26.549" v="7845" actId="2696"/>
        <pc:sldMkLst>
          <pc:docMk/>
          <pc:sldMk cId="1552049596" sldId="327"/>
        </pc:sldMkLst>
        <pc:spChg chg="del">
          <ac:chgData name="Gustavo  paredes" userId="237c4cbf-6e2c-4d16-a68c-b3c758f06549" providerId="ADAL" clId="{74668229-3E85-4F87-AD78-16A1D8DB5874}" dt="2021-02-26T06:03:07.451" v="7749" actId="478"/>
          <ac:spMkLst>
            <pc:docMk/>
            <pc:sldMk cId="1552049596" sldId="327"/>
            <ac:spMk id="3" creationId="{14BCE476-3827-4B1B-9616-6B0EC10BE671}"/>
          </ac:spMkLst>
        </pc:spChg>
        <pc:spChg chg="mod">
          <ac:chgData name="Gustavo  paredes" userId="237c4cbf-6e2c-4d16-a68c-b3c758f06549" providerId="ADAL" clId="{74668229-3E85-4F87-AD78-16A1D8DB5874}" dt="2021-02-26T06:03:13.299" v="7750" actId="1076"/>
          <ac:spMkLst>
            <pc:docMk/>
            <pc:sldMk cId="1552049596" sldId="327"/>
            <ac:spMk id="11" creationId="{2E22CB04-489E-4268-97D5-D9B19200E437}"/>
          </ac:spMkLst>
        </pc:spChg>
        <pc:spChg chg="mod">
          <ac:chgData name="Gustavo  paredes" userId="237c4cbf-6e2c-4d16-a68c-b3c758f06549" providerId="ADAL" clId="{74668229-3E85-4F87-AD78-16A1D8DB5874}" dt="2021-02-26T06:05:03.539" v="7759" actId="1076"/>
          <ac:spMkLst>
            <pc:docMk/>
            <pc:sldMk cId="1552049596" sldId="327"/>
            <ac:spMk id="15" creationId="{66C42E43-5B41-4F52-B2F6-3E2E9C64CEB4}"/>
          </ac:spMkLst>
        </pc:spChg>
        <pc:spChg chg="mod">
          <ac:chgData name="Gustavo  paredes" userId="237c4cbf-6e2c-4d16-a68c-b3c758f06549" providerId="ADAL" clId="{74668229-3E85-4F87-AD78-16A1D8DB5874}" dt="2021-02-26T06:06:41.279" v="7800" actId="20577"/>
          <ac:spMkLst>
            <pc:docMk/>
            <pc:sldMk cId="1552049596" sldId="327"/>
            <ac:spMk id="18" creationId="{3C2FEC47-A3A5-4BA4-9BDC-20AF43166B99}"/>
          </ac:spMkLst>
        </pc:spChg>
        <pc:spChg chg="mod">
          <ac:chgData name="Gustavo  paredes" userId="237c4cbf-6e2c-4d16-a68c-b3c758f06549" providerId="ADAL" clId="{74668229-3E85-4F87-AD78-16A1D8DB5874}" dt="2021-02-26T06:04:53.827" v="7755" actId="1076"/>
          <ac:spMkLst>
            <pc:docMk/>
            <pc:sldMk cId="1552049596" sldId="327"/>
            <ac:spMk id="20" creationId="{DA41268B-72CE-41D8-9052-56E447ADC3BF}"/>
          </ac:spMkLst>
        </pc:spChg>
        <pc:picChg chg="add mod">
          <ac:chgData name="Gustavo  paredes" userId="237c4cbf-6e2c-4d16-a68c-b3c758f06549" providerId="ADAL" clId="{74668229-3E85-4F87-AD78-16A1D8DB5874}" dt="2021-02-26T06:03:49.311" v="7753" actId="1076"/>
          <ac:picMkLst>
            <pc:docMk/>
            <pc:sldMk cId="1552049596" sldId="327"/>
            <ac:picMk id="5" creationId="{D7C43288-76E4-43F6-8124-FD3E7B349C4B}"/>
          </ac:picMkLst>
        </pc:picChg>
        <pc:picChg chg="del">
          <ac:chgData name="Gustavo  paredes" userId="237c4cbf-6e2c-4d16-a68c-b3c758f06549" providerId="ADAL" clId="{74668229-3E85-4F87-AD78-16A1D8DB5874}" dt="2021-02-26T06:03:15.019" v="7751" actId="478"/>
          <ac:picMkLst>
            <pc:docMk/>
            <pc:sldMk cId="1552049596" sldId="327"/>
            <ac:picMk id="6" creationId="{ACF5BAFA-969E-40B4-B051-41B954585F1D}"/>
          </ac:picMkLst>
        </pc:picChg>
        <pc:picChg chg="add mod">
          <ac:chgData name="Gustavo  paredes" userId="237c4cbf-6e2c-4d16-a68c-b3c758f06549" providerId="ADAL" clId="{74668229-3E85-4F87-AD78-16A1D8DB5874}" dt="2021-02-26T06:05:14.827" v="7761" actId="1076"/>
          <ac:picMkLst>
            <pc:docMk/>
            <pc:sldMk cId="1552049596" sldId="327"/>
            <ac:picMk id="8" creationId="{79C0D9A3-7EEB-4762-8956-E76275F34CFC}"/>
          </ac:picMkLst>
        </pc:picChg>
        <pc:picChg chg="add mod">
          <ac:chgData name="Gustavo  paredes" userId="237c4cbf-6e2c-4d16-a68c-b3c758f06549" providerId="ADAL" clId="{74668229-3E85-4F87-AD78-16A1D8DB5874}" dt="2021-02-26T06:06:43.270" v="7801" actId="1076"/>
          <ac:picMkLst>
            <pc:docMk/>
            <pc:sldMk cId="1552049596" sldId="327"/>
            <ac:picMk id="10" creationId="{D347D4FC-7128-4F18-9295-717EA0A3E81D}"/>
          </ac:picMkLst>
        </pc:picChg>
        <pc:picChg chg="del">
          <ac:chgData name="Gustavo  paredes" userId="237c4cbf-6e2c-4d16-a68c-b3c758f06549" providerId="ADAL" clId="{74668229-3E85-4F87-AD78-16A1D8DB5874}" dt="2021-02-26T06:04:57.879" v="7758" actId="478"/>
          <ac:picMkLst>
            <pc:docMk/>
            <pc:sldMk cId="1552049596" sldId="327"/>
            <ac:picMk id="12" creationId="{30B5A61C-5D7E-4812-B4B9-D5FFB7902425}"/>
          </ac:picMkLst>
        </pc:picChg>
        <pc:picChg chg="del mod">
          <ac:chgData name="Gustavo  paredes" userId="237c4cbf-6e2c-4d16-a68c-b3c758f06549" providerId="ADAL" clId="{74668229-3E85-4F87-AD78-16A1D8DB5874}" dt="2021-02-26T06:05:37.182" v="7762" actId="478"/>
          <ac:picMkLst>
            <pc:docMk/>
            <pc:sldMk cId="1552049596" sldId="327"/>
            <ac:picMk id="16" creationId="{2014CF9A-3188-4142-AA70-70F0EB38A672}"/>
          </ac:picMkLst>
        </pc:picChg>
        <pc:picChg chg="del">
          <ac:chgData name="Gustavo  paredes" userId="237c4cbf-6e2c-4d16-a68c-b3c758f06549" providerId="ADAL" clId="{74668229-3E85-4F87-AD78-16A1D8DB5874}" dt="2021-02-26T06:04:51.001" v="7754" actId="478"/>
          <ac:picMkLst>
            <pc:docMk/>
            <pc:sldMk cId="1552049596" sldId="327"/>
            <ac:picMk id="22" creationId="{CA9BE971-F124-439F-B91A-F19BD943348B}"/>
          </ac:picMkLst>
        </pc:picChg>
      </pc:sldChg>
      <pc:sldChg chg="addSp delSp modSp add mod delAnim modAnim modNotesTx">
        <pc:chgData name="Gustavo  paredes" userId="237c4cbf-6e2c-4d16-a68c-b3c758f06549" providerId="ADAL" clId="{74668229-3E85-4F87-AD78-16A1D8DB5874}" dt="2021-02-26T15:42:46.450" v="10000" actId="20577"/>
        <pc:sldMkLst>
          <pc:docMk/>
          <pc:sldMk cId="1999238269" sldId="328"/>
        </pc:sldMkLst>
        <pc:spChg chg="mod">
          <ac:chgData name="Gustavo  paredes" userId="237c4cbf-6e2c-4d16-a68c-b3c758f06549" providerId="ADAL" clId="{74668229-3E85-4F87-AD78-16A1D8DB5874}" dt="2021-02-26T06:11:51.802" v="7883" actId="1076"/>
          <ac:spMkLst>
            <pc:docMk/>
            <pc:sldMk cId="1999238269" sldId="328"/>
            <ac:spMk id="11" creationId="{2E22CB04-489E-4268-97D5-D9B19200E437}"/>
          </ac:spMkLst>
        </pc:spChg>
        <pc:spChg chg="add del mod">
          <ac:chgData name="Gustavo  paredes" userId="237c4cbf-6e2c-4d16-a68c-b3c758f06549" providerId="ADAL" clId="{74668229-3E85-4F87-AD78-16A1D8DB5874}" dt="2021-02-26T06:07:00.415" v="7805"/>
          <ac:spMkLst>
            <pc:docMk/>
            <pc:sldMk cId="1999238269" sldId="328"/>
            <ac:spMk id="12" creationId="{454A8373-9AED-4D8F-9E44-4DB89276450A}"/>
          </ac:spMkLst>
        </pc:spChg>
        <pc:spChg chg="add mod">
          <ac:chgData name="Gustavo  paredes" userId="237c4cbf-6e2c-4d16-a68c-b3c758f06549" providerId="ADAL" clId="{74668229-3E85-4F87-AD78-16A1D8DB5874}" dt="2021-02-26T15:41:09.866" v="9987" actId="14100"/>
          <ac:spMkLst>
            <pc:docMk/>
            <pc:sldMk cId="1999238269" sldId="328"/>
            <ac:spMk id="13" creationId="{55D9EC59-3089-4350-A63E-52091BCD5CF0}"/>
          </ac:spMkLst>
        </pc:spChg>
        <pc:spChg chg="mod">
          <ac:chgData name="Gustavo  paredes" userId="237c4cbf-6e2c-4d16-a68c-b3c758f06549" providerId="ADAL" clId="{74668229-3E85-4F87-AD78-16A1D8DB5874}" dt="2021-02-26T06:11:55.291" v="7884" actId="1076"/>
          <ac:spMkLst>
            <pc:docMk/>
            <pc:sldMk cId="1999238269" sldId="328"/>
            <ac:spMk id="15" creationId="{66C42E43-5B41-4F52-B2F6-3E2E9C64CEB4}"/>
          </ac:spMkLst>
        </pc:spChg>
        <pc:spChg chg="mod">
          <ac:chgData name="Gustavo  paredes" userId="237c4cbf-6e2c-4d16-a68c-b3c758f06549" providerId="ADAL" clId="{74668229-3E85-4F87-AD78-16A1D8DB5874}" dt="2021-02-26T15:42:46.450" v="10000" actId="20577"/>
          <ac:spMkLst>
            <pc:docMk/>
            <pc:sldMk cId="1999238269" sldId="328"/>
            <ac:spMk id="18" creationId="{3C2FEC47-A3A5-4BA4-9BDC-20AF43166B99}"/>
          </ac:spMkLst>
        </pc:spChg>
        <pc:spChg chg="del">
          <ac:chgData name="Gustavo  paredes" userId="237c4cbf-6e2c-4d16-a68c-b3c758f06549" providerId="ADAL" clId="{74668229-3E85-4F87-AD78-16A1D8DB5874}" dt="2021-02-26T06:06:53.322" v="7803" actId="478"/>
          <ac:spMkLst>
            <pc:docMk/>
            <pc:sldMk cId="1999238269" sldId="328"/>
            <ac:spMk id="20" creationId="{DA41268B-72CE-41D8-9052-56E447ADC3BF}"/>
          </ac:spMkLst>
        </pc:spChg>
        <pc:picChg chg="del mod">
          <ac:chgData name="Gustavo  paredes" userId="237c4cbf-6e2c-4d16-a68c-b3c758f06549" providerId="ADAL" clId="{74668229-3E85-4F87-AD78-16A1D8DB5874}" dt="2021-02-26T06:10:55.077" v="7862" actId="21"/>
          <ac:picMkLst>
            <pc:docMk/>
            <pc:sldMk cId="1999238269" sldId="328"/>
            <ac:picMk id="10" creationId="{D347D4FC-7128-4F18-9295-717EA0A3E81D}"/>
          </ac:picMkLst>
        </pc:picChg>
        <pc:picChg chg="add mod">
          <ac:chgData name="Gustavo  paredes" userId="237c4cbf-6e2c-4d16-a68c-b3c758f06549" providerId="ADAL" clId="{74668229-3E85-4F87-AD78-16A1D8DB5874}" dt="2021-02-26T06:11:37.520" v="7870" actId="1076"/>
          <ac:picMkLst>
            <pc:docMk/>
            <pc:sldMk cId="1999238269" sldId="328"/>
            <ac:picMk id="14" creationId="{23B378A1-FF41-4F41-8F56-788FFC3C76FC}"/>
          </ac:picMkLst>
        </pc:picChg>
      </pc:sldChg>
      <pc:sldChg chg="addSp delSp modSp add mod delAnim modNotesTx">
        <pc:chgData name="Gustavo  paredes" userId="237c4cbf-6e2c-4d16-a68c-b3c758f06549" providerId="ADAL" clId="{74668229-3E85-4F87-AD78-16A1D8DB5874}" dt="2021-02-26T15:44:51.964" v="10011" actId="255"/>
        <pc:sldMkLst>
          <pc:docMk/>
          <pc:sldMk cId="3933233839" sldId="329"/>
        </pc:sldMkLst>
        <pc:spChg chg="mod">
          <ac:chgData name="Gustavo  paredes" userId="237c4cbf-6e2c-4d16-a68c-b3c758f06549" providerId="ADAL" clId="{74668229-3E85-4F87-AD78-16A1D8DB5874}" dt="2021-02-26T15:44:51.964" v="10011" actId="255"/>
          <ac:spMkLst>
            <pc:docMk/>
            <pc:sldMk cId="3933233839" sldId="329"/>
            <ac:spMk id="2" creationId="{9D46647E-CED7-481B-952F-C38AD0269D6F}"/>
          </ac:spMkLst>
        </pc:spChg>
        <pc:spChg chg="mod">
          <ac:chgData name="Gustavo  paredes" userId="237c4cbf-6e2c-4d16-a68c-b3c758f06549" providerId="ADAL" clId="{74668229-3E85-4F87-AD78-16A1D8DB5874}" dt="2021-02-26T15:44:39.079" v="10010" actId="255"/>
          <ac:spMkLst>
            <pc:docMk/>
            <pc:sldMk cId="3933233839" sldId="329"/>
            <ac:spMk id="13" creationId="{70C43D9F-C120-4A53-868A-0D844A60DEA9}"/>
          </ac:spMkLst>
        </pc:spChg>
        <pc:spChg chg="del">
          <ac:chgData name="Gustavo  paredes" userId="237c4cbf-6e2c-4d16-a68c-b3c758f06549" providerId="ADAL" clId="{74668229-3E85-4F87-AD78-16A1D8DB5874}" dt="2021-02-26T06:21:35.838" v="8111" actId="478"/>
          <ac:spMkLst>
            <pc:docMk/>
            <pc:sldMk cId="3933233839" sldId="329"/>
            <ac:spMk id="16" creationId="{76321C87-EEEE-4718-85F3-BFD05C37ADFF}"/>
          </ac:spMkLst>
        </pc:spChg>
        <pc:spChg chg="del">
          <ac:chgData name="Gustavo  paredes" userId="237c4cbf-6e2c-4d16-a68c-b3c758f06549" providerId="ADAL" clId="{74668229-3E85-4F87-AD78-16A1D8DB5874}" dt="2021-02-26T06:21:35.838" v="8111" actId="478"/>
          <ac:spMkLst>
            <pc:docMk/>
            <pc:sldMk cId="3933233839" sldId="329"/>
            <ac:spMk id="19" creationId="{454CEABE-5417-4CF2-AAFD-3EA0E27D2986}"/>
          </ac:spMkLst>
        </pc:spChg>
        <pc:spChg chg="del">
          <ac:chgData name="Gustavo  paredes" userId="237c4cbf-6e2c-4d16-a68c-b3c758f06549" providerId="ADAL" clId="{74668229-3E85-4F87-AD78-16A1D8DB5874}" dt="2021-02-26T06:21:35.838" v="8111" actId="478"/>
          <ac:spMkLst>
            <pc:docMk/>
            <pc:sldMk cId="3933233839" sldId="329"/>
            <ac:spMk id="21" creationId="{1260E8A0-9867-43FD-A780-3621F6984914}"/>
          </ac:spMkLst>
        </pc:spChg>
        <pc:picChg chg="add mod">
          <ac:chgData name="Gustavo  paredes" userId="237c4cbf-6e2c-4d16-a68c-b3c758f06549" providerId="ADAL" clId="{74668229-3E85-4F87-AD78-16A1D8DB5874}" dt="2021-02-26T06:27:47.434" v="8279" actId="1076"/>
          <ac:picMkLst>
            <pc:docMk/>
            <pc:sldMk cId="3933233839" sldId="329"/>
            <ac:picMk id="4" creationId="{F0D41AD2-DFA6-4C84-8C90-2DC5FD00C732}"/>
          </ac:picMkLst>
        </pc:picChg>
        <pc:picChg chg="add mod">
          <ac:chgData name="Gustavo  paredes" userId="237c4cbf-6e2c-4d16-a68c-b3c758f06549" providerId="ADAL" clId="{74668229-3E85-4F87-AD78-16A1D8DB5874}" dt="2021-02-26T06:27:42.302" v="8278" actId="1076"/>
          <ac:picMkLst>
            <pc:docMk/>
            <pc:sldMk cId="3933233839" sldId="329"/>
            <ac:picMk id="6" creationId="{AB4E41B0-2EA1-47C0-9411-167B6A02D7B2}"/>
          </ac:picMkLst>
        </pc:picChg>
        <pc:picChg chg="del">
          <ac:chgData name="Gustavo  paredes" userId="237c4cbf-6e2c-4d16-a68c-b3c758f06549" providerId="ADAL" clId="{74668229-3E85-4F87-AD78-16A1D8DB5874}" dt="2021-02-26T06:21:35.838" v="8111" actId="478"/>
          <ac:picMkLst>
            <pc:docMk/>
            <pc:sldMk cId="3933233839" sldId="329"/>
            <ac:picMk id="9" creationId="{1BB8C26A-8C4B-4F44-BC51-1E143C9FB3A3}"/>
          </ac:picMkLst>
        </pc:picChg>
        <pc:picChg chg="del">
          <ac:chgData name="Gustavo  paredes" userId="237c4cbf-6e2c-4d16-a68c-b3c758f06549" providerId="ADAL" clId="{74668229-3E85-4F87-AD78-16A1D8DB5874}" dt="2021-02-26T06:21:37.789" v="8112" actId="478"/>
          <ac:picMkLst>
            <pc:docMk/>
            <pc:sldMk cId="3933233839" sldId="329"/>
            <ac:picMk id="14" creationId="{31BF78CA-565D-4DBB-B554-541679D30EF1}"/>
          </ac:picMkLst>
        </pc:picChg>
        <pc:picChg chg="del">
          <ac:chgData name="Gustavo  paredes" userId="237c4cbf-6e2c-4d16-a68c-b3c758f06549" providerId="ADAL" clId="{74668229-3E85-4F87-AD78-16A1D8DB5874}" dt="2021-02-26T06:21:35.838" v="8111" actId="478"/>
          <ac:picMkLst>
            <pc:docMk/>
            <pc:sldMk cId="3933233839" sldId="329"/>
            <ac:picMk id="17" creationId="{68069167-BC47-459B-99EB-233541DA6672}"/>
          </ac:picMkLst>
        </pc:picChg>
        <pc:picChg chg="del">
          <ac:chgData name="Gustavo  paredes" userId="237c4cbf-6e2c-4d16-a68c-b3c758f06549" providerId="ADAL" clId="{74668229-3E85-4F87-AD78-16A1D8DB5874}" dt="2021-02-26T06:21:35.838" v="8111" actId="478"/>
          <ac:picMkLst>
            <pc:docMk/>
            <pc:sldMk cId="3933233839" sldId="329"/>
            <ac:picMk id="23" creationId="{56068E53-5293-46AF-B5A7-E84AB68DA9DF}"/>
          </ac:picMkLst>
        </pc:picChg>
      </pc:sldChg>
      <pc:sldChg chg="addSp delSp modSp add mod modAnim modNotesTx">
        <pc:chgData name="Gustavo  paredes" userId="237c4cbf-6e2c-4d16-a68c-b3c758f06549" providerId="ADAL" clId="{74668229-3E85-4F87-AD78-16A1D8DB5874}" dt="2021-02-26T15:52:10.544" v="10045" actId="1076"/>
        <pc:sldMkLst>
          <pc:docMk/>
          <pc:sldMk cId="3532237770" sldId="330"/>
        </pc:sldMkLst>
        <pc:spChg chg="add del mod">
          <ac:chgData name="Gustavo  paredes" userId="237c4cbf-6e2c-4d16-a68c-b3c758f06549" providerId="ADAL" clId="{74668229-3E85-4F87-AD78-16A1D8DB5874}" dt="2021-02-26T15:47:11.197" v="10023" actId="478"/>
          <ac:spMkLst>
            <pc:docMk/>
            <pc:sldMk cId="3532237770" sldId="330"/>
            <ac:spMk id="12" creationId="{D748C48E-1882-4809-9C58-45927CC7789E}"/>
          </ac:spMkLst>
        </pc:spChg>
        <pc:spChg chg="mod">
          <ac:chgData name="Gustavo  paredes" userId="237c4cbf-6e2c-4d16-a68c-b3c758f06549" providerId="ADAL" clId="{74668229-3E85-4F87-AD78-16A1D8DB5874}" dt="2021-02-26T15:45:58.784" v="10012" actId="255"/>
          <ac:spMkLst>
            <pc:docMk/>
            <pc:sldMk cId="3532237770" sldId="330"/>
            <ac:spMk id="13" creationId="{70C43D9F-C120-4A53-868A-0D844A60DEA9}"/>
          </ac:spMkLst>
        </pc:spChg>
        <pc:picChg chg="del">
          <ac:chgData name="Gustavo  paredes" userId="237c4cbf-6e2c-4d16-a68c-b3c758f06549" providerId="ADAL" clId="{74668229-3E85-4F87-AD78-16A1D8DB5874}" dt="2021-02-26T06:28:22.433" v="8282" actId="478"/>
          <ac:picMkLst>
            <pc:docMk/>
            <pc:sldMk cId="3532237770" sldId="330"/>
            <ac:picMk id="4" creationId="{F0D41AD2-DFA6-4C84-8C90-2DC5FD00C732}"/>
          </ac:picMkLst>
        </pc:picChg>
        <pc:picChg chg="add mod">
          <ac:chgData name="Gustavo  paredes" userId="237c4cbf-6e2c-4d16-a68c-b3c758f06549" providerId="ADAL" clId="{74668229-3E85-4F87-AD78-16A1D8DB5874}" dt="2021-02-26T15:46:25.509" v="10016" actId="1076"/>
          <ac:picMkLst>
            <pc:docMk/>
            <pc:sldMk cId="3532237770" sldId="330"/>
            <ac:picMk id="5" creationId="{32CF64CB-0FCA-48E6-9AA0-8656219466CE}"/>
          </ac:picMkLst>
        </pc:picChg>
        <pc:picChg chg="del">
          <ac:chgData name="Gustavo  paredes" userId="237c4cbf-6e2c-4d16-a68c-b3c758f06549" providerId="ADAL" clId="{74668229-3E85-4F87-AD78-16A1D8DB5874}" dt="2021-02-26T06:28:21.758" v="8281" actId="478"/>
          <ac:picMkLst>
            <pc:docMk/>
            <pc:sldMk cId="3532237770" sldId="330"/>
            <ac:picMk id="6" creationId="{AB4E41B0-2EA1-47C0-9411-167B6A02D7B2}"/>
          </ac:picMkLst>
        </pc:picChg>
        <pc:picChg chg="add mod">
          <ac:chgData name="Gustavo  paredes" userId="237c4cbf-6e2c-4d16-a68c-b3c758f06549" providerId="ADAL" clId="{74668229-3E85-4F87-AD78-16A1D8DB5874}" dt="2021-02-26T15:46:30.872" v="10017" actId="1076"/>
          <ac:picMkLst>
            <pc:docMk/>
            <pc:sldMk cId="3532237770" sldId="330"/>
            <ac:picMk id="8" creationId="{D45522BA-2443-4488-905B-F145997E553D}"/>
          </ac:picMkLst>
        </pc:picChg>
        <pc:picChg chg="add mod">
          <ac:chgData name="Gustavo  paredes" userId="237c4cbf-6e2c-4d16-a68c-b3c758f06549" providerId="ADAL" clId="{74668229-3E85-4F87-AD78-16A1D8DB5874}" dt="2021-02-26T15:52:10.544" v="10045" actId="1076"/>
          <ac:picMkLst>
            <pc:docMk/>
            <pc:sldMk cId="3532237770" sldId="330"/>
            <ac:picMk id="10" creationId="{F1D59FDD-43B5-4695-942C-C94C9DE578E0}"/>
          </ac:picMkLst>
        </pc:picChg>
      </pc:sldChg>
      <pc:sldChg chg="addSp delSp modSp add mod delAnim">
        <pc:chgData name="Gustavo  paredes" userId="237c4cbf-6e2c-4d16-a68c-b3c758f06549" providerId="ADAL" clId="{74668229-3E85-4F87-AD78-16A1D8DB5874}" dt="2021-02-26T15:47:47.837" v="10024" actId="255"/>
        <pc:sldMkLst>
          <pc:docMk/>
          <pc:sldMk cId="2579416133" sldId="331"/>
        </pc:sldMkLst>
        <pc:spChg chg="add mod">
          <ac:chgData name="Gustavo  paredes" userId="237c4cbf-6e2c-4d16-a68c-b3c758f06549" providerId="ADAL" clId="{74668229-3E85-4F87-AD78-16A1D8DB5874}" dt="2021-02-26T06:36:49.791" v="8485" actId="14100"/>
          <ac:spMkLst>
            <pc:docMk/>
            <pc:sldMk cId="2579416133" sldId="331"/>
            <ac:spMk id="11" creationId="{687E0654-F577-441E-A220-8B65C0243BF6}"/>
          </ac:spMkLst>
        </pc:spChg>
        <pc:spChg chg="mod">
          <ac:chgData name="Gustavo  paredes" userId="237c4cbf-6e2c-4d16-a68c-b3c758f06549" providerId="ADAL" clId="{74668229-3E85-4F87-AD78-16A1D8DB5874}" dt="2021-02-26T15:47:47.837" v="10024" actId="255"/>
          <ac:spMkLst>
            <pc:docMk/>
            <pc:sldMk cId="2579416133" sldId="331"/>
            <ac:spMk id="13" creationId="{70C43D9F-C120-4A53-868A-0D844A60DEA9}"/>
          </ac:spMkLst>
        </pc:spChg>
        <pc:picChg chg="add mod">
          <ac:chgData name="Gustavo  paredes" userId="237c4cbf-6e2c-4d16-a68c-b3c758f06549" providerId="ADAL" clId="{74668229-3E85-4F87-AD78-16A1D8DB5874}" dt="2021-02-26T06:35:43.326" v="8471" actId="14100"/>
          <ac:picMkLst>
            <pc:docMk/>
            <pc:sldMk cId="2579416133" sldId="331"/>
            <ac:picMk id="4" creationId="{8BFC7C17-516E-4FFF-89B7-F42D9D801B9B}"/>
          </ac:picMkLst>
        </pc:picChg>
        <pc:picChg chg="del">
          <ac:chgData name="Gustavo  paredes" userId="237c4cbf-6e2c-4d16-a68c-b3c758f06549" providerId="ADAL" clId="{74668229-3E85-4F87-AD78-16A1D8DB5874}" dt="2021-02-26T06:34:00.109" v="8387" actId="478"/>
          <ac:picMkLst>
            <pc:docMk/>
            <pc:sldMk cId="2579416133" sldId="331"/>
            <ac:picMk id="5" creationId="{32CF64CB-0FCA-48E6-9AA0-8656219466CE}"/>
          </ac:picMkLst>
        </pc:picChg>
        <pc:picChg chg="del">
          <ac:chgData name="Gustavo  paredes" userId="237c4cbf-6e2c-4d16-a68c-b3c758f06549" providerId="ADAL" clId="{74668229-3E85-4F87-AD78-16A1D8DB5874}" dt="2021-02-26T06:33:59.310" v="8386" actId="478"/>
          <ac:picMkLst>
            <pc:docMk/>
            <pc:sldMk cId="2579416133" sldId="331"/>
            <ac:picMk id="8" creationId="{D45522BA-2443-4488-905B-F145997E553D}"/>
          </ac:picMkLst>
        </pc:picChg>
        <pc:picChg chg="del">
          <ac:chgData name="Gustavo  paredes" userId="237c4cbf-6e2c-4d16-a68c-b3c758f06549" providerId="ADAL" clId="{74668229-3E85-4F87-AD78-16A1D8DB5874}" dt="2021-02-26T06:33:58.754" v="8385" actId="478"/>
          <ac:picMkLst>
            <pc:docMk/>
            <pc:sldMk cId="2579416133" sldId="331"/>
            <ac:picMk id="10" creationId="{F1D59FDD-43B5-4695-942C-C94C9DE578E0}"/>
          </ac:picMkLst>
        </pc:picChg>
      </pc:sldChg>
      <pc:sldChg chg="addSp delSp modSp add mod">
        <pc:chgData name="Gustavo  paredes" userId="237c4cbf-6e2c-4d16-a68c-b3c758f06549" providerId="ADAL" clId="{74668229-3E85-4F87-AD78-16A1D8DB5874}" dt="2021-02-26T15:50:45.791" v="10037" actId="255"/>
        <pc:sldMkLst>
          <pc:docMk/>
          <pc:sldMk cId="3383906569" sldId="332"/>
        </pc:sldMkLst>
        <pc:spChg chg="mod">
          <ac:chgData name="Gustavo  paredes" userId="237c4cbf-6e2c-4d16-a68c-b3c758f06549" providerId="ADAL" clId="{74668229-3E85-4F87-AD78-16A1D8DB5874}" dt="2021-02-26T15:50:45.791" v="10037" actId="255"/>
          <ac:spMkLst>
            <pc:docMk/>
            <pc:sldMk cId="3383906569" sldId="332"/>
            <ac:spMk id="2" creationId="{9D46647E-CED7-481B-952F-C38AD0269D6F}"/>
          </ac:spMkLst>
        </pc:spChg>
        <pc:spChg chg="del">
          <ac:chgData name="Gustavo  paredes" userId="237c4cbf-6e2c-4d16-a68c-b3c758f06549" providerId="ADAL" clId="{74668229-3E85-4F87-AD78-16A1D8DB5874}" dt="2021-02-26T06:37:16.465" v="8488" actId="478"/>
          <ac:spMkLst>
            <pc:docMk/>
            <pc:sldMk cId="3383906569" sldId="332"/>
            <ac:spMk id="11" creationId="{687E0654-F577-441E-A220-8B65C0243BF6}"/>
          </ac:spMkLst>
        </pc:spChg>
        <pc:spChg chg="mod">
          <ac:chgData name="Gustavo  paredes" userId="237c4cbf-6e2c-4d16-a68c-b3c758f06549" providerId="ADAL" clId="{74668229-3E85-4F87-AD78-16A1D8DB5874}" dt="2021-02-26T15:48:05.544" v="10025" actId="255"/>
          <ac:spMkLst>
            <pc:docMk/>
            <pc:sldMk cId="3383906569" sldId="332"/>
            <ac:spMk id="13" creationId="{70C43D9F-C120-4A53-868A-0D844A60DEA9}"/>
          </ac:spMkLst>
        </pc:spChg>
        <pc:picChg chg="del">
          <ac:chgData name="Gustavo  paredes" userId="237c4cbf-6e2c-4d16-a68c-b3c758f06549" providerId="ADAL" clId="{74668229-3E85-4F87-AD78-16A1D8DB5874}" dt="2021-02-26T06:37:13.989" v="8487" actId="478"/>
          <ac:picMkLst>
            <pc:docMk/>
            <pc:sldMk cId="3383906569" sldId="332"/>
            <ac:picMk id="4" creationId="{8BFC7C17-516E-4FFF-89B7-F42D9D801B9B}"/>
          </ac:picMkLst>
        </pc:picChg>
        <pc:picChg chg="add mod">
          <ac:chgData name="Gustavo  paredes" userId="237c4cbf-6e2c-4d16-a68c-b3c758f06549" providerId="ADAL" clId="{74668229-3E85-4F87-AD78-16A1D8DB5874}" dt="2021-02-26T15:48:09.840" v="10026" actId="14100"/>
          <ac:picMkLst>
            <pc:docMk/>
            <pc:sldMk cId="3383906569" sldId="332"/>
            <ac:picMk id="5" creationId="{44A682E8-C667-416A-99A1-ED41FBC4F4DC}"/>
          </ac:picMkLst>
        </pc:picChg>
      </pc:sldChg>
      <pc:sldChg chg="addSp delSp modSp add mod modAnim">
        <pc:chgData name="Gustavo  paredes" userId="237c4cbf-6e2c-4d16-a68c-b3c758f06549" providerId="ADAL" clId="{74668229-3E85-4F87-AD78-16A1D8DB5874}" dt="2021-02-26T15:50:39.169" v="10036" actId="255"/>
        <pc:sldMkLst>
          <pc:docMk/>
          <pc:sldMk cId="3951211905" sldId="333"/>
        </pc:sldMkLst>
        <pc:spChg chg="mod">
          <ac:chgData name="Gustavo  paredes" userId="237c4cbf-6e2c-4d16-a68c-b3c758f06549" providerId="ADAL" clId="{74668229-3E85-4F87-AD78-16A1D8DB5874}" dt="2021-02-26T15:50:39.169" v="10036" actId="255"/>
          <ac:spMkLst>
            <pc:docMk/>
            <pc:sldMk cId="3951211905" sldId="333"/>
            <ac:spMk id="2" creationId="{9D46647E-CED7-481B-952F-C38AD0269D6F}"/>
          </ac:spMkLst>
        </pc:spChg>
        <pc:spChg chg="add mod">
          <ac:chgData name="Gustavo  paredes" userId="237c4cbf-6e2c-4d16-a68c-b3c758f06549" providerId="ADAL" clId="{74668229-3E85-4F87-AD78-16A1D8DB5874}" dt="2021-02-26T15:48:20.836" v="10028" actId="255"/>
          <ac:spMkLst>
            <pc:docMk/>
            <pc:sldMk cId="3951211905" sldId="333"/>
            <ac:spMk id="9" creationId="{1A933B03-A012-4C0F-9CBE-BE072512B8D3}"/>
          </ac:spMkLst>
        </pc:spChg>
        <pc:spChg chg="mod">
          <ac:chgData name="Gustavo  paredes" userId="237c4cbf-6e2c-4d16-a68c-b3c758f06549" providerId="ADAL" clId="{74668229-3E85-4F87-AD78-16A1D8DB5874}" dt="2021-02-26T15:48:17.023" v="10027" actId="255"/>
          <ac:spMkLst>
            <pc:docMk/>
            <pc:sldMk cId="3951211905" sldId="333"/>
            <ac:spMk id="13" creationId="{70C43D9F-C120-4A53-868A-0D844A60DEA9}"/>
          </ac:spMkLst>
        </pc:spChg>
        <pc:spChg chg="add mod">
          <ac:chgData name="Gustavo  paredes" userId="237c4cbf-6e2c-4d16-a68c-b3c758f06549" providerId="ADAL" clId="{74668229-3E85-4F87-AD78-16A1D8DB5874}" dt="2021-02-26T15:48:27.700" v="10029" actId="255"/>
          <ac:spMkLst>
            <pc:docMk/>
            <pc:sldMk cId="3951211905" sldId="333"/>
            <ac:spMk id="16" creationId="{7E90E5AB-B253-4B59-BE89-EAC7B1001FBB}"/>
          </ac:spMkLst>
        </pc:spChg>
        <pc:spChg chg="add mod">
          <ac:chgData name="Gustavo  paredes" userId="237c4cbf-6e2c-4d16-a68c-b3c758f06549" providerId="ADAL" clId="{74668229-3E85-4F87-AD78-16A1D8DB5874}" dt="2021-02-26T15:48:31.765" v="10030" actId="255"/>
          <ac:spMkLst>
            <pc:docMk/>
            <pc:sldMk cId="3951211905" sldId="333"/>
            <ac:spMk id="19" creationId="{FE510658-FC38-48BA-893A-669C2D26AF73}"/>
          </ac:spMkLst>
        </pc:spChg>
        <pc:picChg chg="add mod">
          <ac:chgData name="Gustavo  paredes" userId="237c4cbf-6e2c-4d16-a68c-b3c758f06549" providerId="ADAL" clId="{74668229-3E85-4F87-AD78-16A1D8DB5874}" dt="2021-02-26T06:46:02.413" v="8625" actId="1076"/>
          <ac:picMkLst>
            <pc:docMk/>
            <pc:sldMk cId="3951211905" sldId="333"/>
            <ac:picMk id="4" creationId="{E094F589-72D0-48A5-A56F-5982FEC05264}"/>
          </ac:picMkLst>
        </pc:picChg>
        <pc:picChg chg="del">
          <ac:chgData name="Gustavo  paredes" userId="237c4cbf-6e2c-4d16-a68c-b3c758f06549" providerId="ADAL" clId="{74668229-3E85-4F87-AD78-16A1D8DB5874}" dt="2021-02-26T06:43:56.273" v="8576" actId="478"/>
          <ac:picMkLst>
            <pc:docMk/>
            <pc:sldMk cId="3951211905" sldId="333"/>
            <ac:picMk id="5" creationId="{44A682E8-C667-416A-99A1-ED41FBC4F4DC}"/>
          </ac:picMkLst>
        </pc:picChg>
        <pc:picChg chg="add mod">
          <ac:chgData name="Gustavo  paredes" userId="237c4cbf-6e2c-4d16-a68c-b3c758f06549" providerId="ADAL" clId="{74668229-3E85-4F87-AD78-16A1D8DB5874}" dt="2021-02-26T07:10:35.992" v="8627" actId="1076"/>
          <ac:picMkLst>
            <pc:docMk/>
            <pc:sldMk cId="3951211905" sldId="333"/>
            <ac:picMk id="7" creationId="{399203A9-0CC9-4CF5-BCA9-6B6240CFF0FE}"/>
          </ac:picMkLst>
        </pc:picChg>
        <pc:picChg chg="add mod">
          <ac:chgData name="Gustavo  paredes" userId="237c4cbf-6e2c-4d16-a68c-b3c758f06549" providerId="ADAL" clId="{74668229-3E85-4F87-AD78-16A1D8DB5874}" dt="2021-02-26T07:12:42.678" v="8727" actId="1076"/>
          <ac:picMkLst>
            <pc:docMk/>
            <pc:sldMk cId="3951211905" sldId="333"/>
            <ac:picMk id="10" creationId="{9836D6E6-F542-48EE-A550-0654F07D80A8}"/>
          </ac:picMkLst>
        </pc:picChg>
        <pc:picChg chg="add mod">
          <ac:chgData name="Gustavo  paredes" userId="237c4cbf-6e2c-4d16-a68c-b3c758f06549" providerId="ADAL" clId="{74668229-3E85-4F87-AD78-16A1D8DB5874}" dt="2021-02-26T07:13:46.126" v="8734" actId="1076"/>
          <ac:picMkLst>
            <pc:docMk/>
            <pc:sldMk cId="3951211905" sldId="333"/>
            <ac:picMk id="12" creationId="{C0696C75-25EC-441F-9B3F-2EFFDC9FDC79}"/>
          </ac:picMkLst>
        </pc:picChg>
        <pc:picChg chg="add del">
          <ac:chgData name="Gustavo  paredes" userId="237c4cbf-6e2c-4d16-a68c-b3c758f06549" providerId="ADAL" clId="{74668229-3E85-4F87-AD78-16A1D8DB5874}" dt="2021-02-26T07:13:59.730" v="8736" actId="22"/>
          <ac:picMkLst>
            <pc:docMk/>
            <pc:sldMk cId="3951211905" sldId="333"/>
            <ac:picMk id="15" creationId="{93002AA3-9F88-4BC3-8C9F-DEA1F0123462}"/>
          </ac:picMkLst>
        </pc:picChg>
        <pc:picChg chg="add mod">
          <ac:chgData name="Gustavo  paredes" userId="237c4cbf-6e2c-4d16-a68c-b3c758f06549" providerId="ADAL" clId="{74668229-3E85-4F87-AD78-16A1D8DB5874}" dt="2021-02-26T07:15:14.409" v="8841" actId="14100"/>
          <ac:picMkLst>
            <pc:docMk/>
            <pc:sldMk cId="3951211905" sldId="333"/>
            <ac:picMk id="18" creationId="{F3A74F62-7DB1-4158-A63F-FA331038B057}"/>
          </ac:picMkLst>
        </pc:picChg>
      </pc:sldChg>
      <pc:sldChg chg="addSp delSp modSp add mod modAnim">
        <pc:chgData name="Gustavo  paredes" userId="237c4cbf-6e2c-4d16-a68c-b3c758f06549" providerId="ADAL" clId="{74668229-3E85-4F87-AD78-16A1D8DB5874}" dt="2021-02-26T17:56:40.525" v="10221" actId="14100"/>
        <pc:sldMkLst>
          <pc:docMk/>
          <pc:sldMk cId="1887979070" sldId="334"/>
        </pc:sldMkLst>
        <pc:spChg chg="mod">
          <ac:chgData name="Gustavo  paredes" userId="237c4cbf-6e2c-4d16-a68c-b3c758f06549" providerId="ADAL" clId="{74668229-3E85-4F87-AD78-16A1D8DB5874}" dt="2021-02-26T15:50:30.387" v="10035" actId="255"/>
          <ac:spMkLst>
            <pc:docMk/>
            <pc:sldMk cId="1887979070" sldId="334"/>
            <ac:spMk id="2" creationId="{531C32F2-8E13-4D6F-9F02-0F2F58D25636}"/>
          </ac:spMkLst>
        </pc:spChg>
        <pc:spChg chg="add mod">
          <ac:chgData name="Gustavo  paredes" userId="237c4cbf-6e2c-4d16-a68c-b3c758f06549" providerId="ADAL" clId="{74668229-3E85-4F87-AD78-16A1D8DB5874}" dt="2021-02-26T15:49:09.782" v="10031" actId="255"/>
          <ac:spMkLst>
            <pc:docMk/>
            <pc:sldMk cId="1887979070" sldId="334"/>
            <ac:spMk id="4" creationId="{CDBB7DAC-A782-4AAA-BA5A-04A8C52D9099}"/>
          </ac:spMkLst>
        </pc:spChg>
        <pc:spChg chg="add del mod">
          <ac:chgData name="Gustavo  paredes" userId="237c4cbf-6e2c-4d16-a68c-b3c758f06549" providerId="ADAL" clId="{74668229-3E85-4F87-AD78-16A1D8DB5874}" dt="2021-02-26T07:21:40.972" v="8965" actId="478"/>
          <ac:spMkLst>
            <pc:docMk/>
            <pc:sldMk cId="1887979070" sldId="334"/>
            <ac:spMk id="5" creationId="{A53DAC05-146C-4471-901B-63D976334E94}"/>
          </ac:spMkLst>
        </pc:spChg>
        <pc:spChg chg="add mod">
          <ac:chgData name="Gustavo  paredes" userId="237c4cbf-6e2c-4d16-a68c-b3c758f06549" providerId="ADAL" clId="{74668229-3E85-4F87-AD78-16A1D8DB5874}" dt="2021-02-26T17:56:40.525" v="10221" actId="14100"/>
          <ac:spMkLst>
            <pc:docMk/>
            <pc:sldMk cId="1887979070" sldId="334"/>
            <ac:spMk id="6" creationId="{1F10078A-90D4-4736-928E-6E735D7A23F4}"/>
          </ac:spMkLst>
        </pc:spChg>
        <pc:spChg chg="add mod">
          <ac:chgData name="Gustavo  paredes" userId="237c4cbf-6e2c-4d16-a68c-b3c758f06549" providerId="ADAL" clId="{74668229-3E85-4F87-AD78-16A1D8DB5874}" dt="2021-02-26T15:49:09.782" v="10031" actId="255"/>
          <ac:spMkLst>
            <pc:docMk/>
            <pc:sldMk cId="1887979070" sldId="334"/>
            <ac:spMk id="7" creationId="{F60E7AD7-5E8D-4B43-807D-C65643818DBD}"/>
          </ac:spMkLst>
        </pc:spChg>
        <pc:spChg chg="del mod">
          <ac:chgData name="Gustavo  paredes" userId="237c4cbf-6e2c-4d16-a68c-b3c758f06549" providerId="ADAL" clId="{74668229-3E85-4F87-AD78-16A1D8DB5874}" dt="2021-02-26T07:18:36.537" v="8917" actId="478"/>
          <ac:spMkLst>
            <pc:docMk/>
            <pc:sldMk cId="1887979070" sldId="334"/>
            <ac:spMk id="8" creationId="{0D2BEF01-37D5-4FD2-991B-DDE87986DA37}"/>
          </ac:spMkLst>
        </pc:spChg>
        <pc:spChg chg="add mod">
          <ac:chgData name="Gustavo  paredes" userId="237c4cbf-6e2c-4d16-a68c-b3c758f06549" providerId="ADAL" clId="{74668229-3E85-4F87-AD78-16A1D8DB5874}" dt="2021-02-26T15:49:09.782" v="10031" actId="255"/>
          <ac:spMkLst>
            <pc:docMk/>
            <pc:sldMk cId="1887979070" sldId="334"/>
            <ac:spMk id="9" creationId="{432F22D3-A02F-44D6-80E1-AB859A0F3737}"/>
          </ac:spMkLst>
        </pc:spChg>
        <pc:spChg chg="add mod">
          <ac:chgData name="Gustavo  paredes" userId="237c4cbf-6e2c-4d16-a68c-b3c758f06549" providerId="ADAL" clId="{74668229-3E85-4F87-AD78-16A1D8DB5874}" dt="2021-02-26T15:49:09.782" v="10031" actId="255"/>
          <ac:spMkLst>
            <pc:docMk/>
            <pc:sldMk cId="1887979070" sldId="334"/>
            <ac:spMk id="10" creationId="{E7D21BF9-F0CF-45DD-9FCC-9E211E8FFA1C}"/>
          </ac:spMkLst>
        </pc:spChg>
        <pc:spChg chg="add mod">
          <ac:chgData name="Gustavo  paredes" userId="237c4cbf-6e2c-4d16-a68c-b3c758f06549" providerId="ADAL" clId="{74668229-3E85-4F87-AD78-16A1D8DB5874}" dt="2021-02-26T15:49:09.782" v="10031" actId="255"/>
          <ac:spMkLst>
            <pc:docMk/>
            <pc:sldMk cId="1887979070" sldId="334"/>
            <ac:spMk id="11" creationId="{BAF95113-E3F9-46B0-BE22-9CF418AC8EC8}"/>
          </ac:spMkLst>
        </pc:spChg>
        <pc:spChg chg="add del">
          <ac:chgData name="Gustavo  paredes" userId="237c4cbf-6e2c-4d16-a68c-b3c758f06549" providerId="ADAL" clId="{74668229-3E85-4F87-AD78-16A1D8DB5874}" dt="2021-02-26T07:26:34.736" v="9035" actId="22"/>
          <ac:spMkLst>
            <pc:docMk/>
            <pc:sldMk cId="1887979070" sldId="334"/>
            <ac:spMk id="13" creationId="{EF4B2E7F-877E-4AC7-AE75-40B9C7ADE28B}"/>
          </ac:spMkLst>
        </pc:spChg>
        <pc:spChg chg="add del">
          <ac:chgData name="Gustavo  paredes" userId="237c4cbf-6e2c-4d16-a68c-b3c758f06549" providerId="ADAL" clId="{74668229-3E85-4F87-AD78-16A1D8DB5874}" dt="2021-02-26T07:26:39.168" v="9037" actId="22"/>
          <ac:spMkLst>
            <pc:docMk/>
            <pc:sldMk cId="1887979070" sldId="334"/>
            <ac:spMk id="15" creationId="{816A665E-D194-4821-AE77-1B6E15263662}"/>
          </ac:spMkLst>
        </pc:spChg>
        <pc:spChg chg="add mod">
          <ac:chgData name="Gustavo  paredes" userId="237c4cbf-6e2c-4d16-a68c-b3c758f06549" providerId="ADAL" clId="{74668229-3E85-4F87-AD78-16A1D8DB5874}" dt="2021-02-26T15:49:09.782" v="10031" actId="255"/>
          <ac:spMkLst>
            <pc:docMk/>
            <pc:sldMk cId="1887979070" sldId="334"/>
            <ac:spMk id="17" creationId="{F318A96F-6F24-44AE-8187-7B6C85452D51}"/>
          </ac:spMkLst>
        </pc:spChg>
        <pc:spChg chg="add mod">
          <ac:chgData name="Gustavo  paredes" userId="237c4cbf-6e2c-4d16-a68c-b3c758f06549" providerId="ADAL" clId="{74668229-3E85-4F87-AD78-16A1D8DB5874}" dt="2021-02-26T15:49:09.782" v="10031" actId="255"/>
          <ac:spMkLst>
            <pc:docMk/>
            <pc:sldMk cId="1887979070" sldId="334"/>
            <ac:spMk id="19" creationId="{001E02AE-A578-4C86-9041-04AEAEAE2C64}"/>
          </ac:spMkLst>
        </pc:spChg>
      </pc:sldChg>
      <pc:sldChg chg="addSp delSp modSp add mod delAnim modAnim">
        <pc:chgData name="Gustavo  paredes" userId="237c4cbf-6e2c-4d16-a68c-b3c758f06549" providerId="ADAL" clId="{74668229-3E85-4F87-AD78-16A1D8DB5874}" dt="2021-02-26T17:56:06.631" v="10202" actId="20577"/>
        <pc:sldMkLst>
          <pc:docMk/>
          <pc:sldMk cId="1994377624" sldId="335"/>
        </pc:sldMkLst>
        <pc:spChg chg="mod">
          <ac:chgData name="Gustavo  paredes" userId="237c4cbf-6e2c-4d16-a68c-b3c758f06549" providerId="ADAL" clId="{74668229-3E85-4F87-AD78-16A1D8DB5874}" dt="2021-02-26T15:51:17.268" v="10044" actId="255"/>
          <ac:spMkLst>
            <pc:docMk/>
            <pc:sldMk cId="1994377624" sldId="335"/>
            <ac:spMk id="2" creationId="{531C32F2-8E13-4D6F-9F02-0F2F58D25636}"/>
          </ac:spMkLst>
        </pc:spChg>
        <pc:spChg chg="del mod">
          <ac:chgData name="Gustavo  paredes" userId="237c4cbf-6e2c-4d16-a68c-b3c758f06549" providerId="ADAL" clId="{74668229-3E85-4F87-AD78-16A1D8DB5874}" dt="2021-02-26T07:31:11.411" v="9274" actId="478"/>
          <ac:spMkLst>
            <pc:docMk/>
            <pc:sldMk cId="1994377624" sldId="335"/>
            <ac:spMk id="4" creationId="{CDBB7DAC-A782-4AAA-BA5A-04A8C52D9099}"/>
          </ac:spMkLst>
        </pc:spChg>
        <pc:spChg chg="del">
          <ac:chgData name="Gustavo  paredes" userId="237c4cbf-6e2c-4d16-a68c-b3c758f06549" providerId="ADAL" clId="{74668229-3E85-4F87-AD78-16A1D8DB5874}" dt="2021-02-26T07:28:57.350" v="9094" actId="478"/>
          <ac:spMkLst>
            <pc:docMk/>
            <pc:sldMk cId="1994377624" sldId="335"/>
            <ac:spMk id="6" creationId="{1F10078A-90D4-4736-928E-6E735D7A23F4}"/>
          </ac:spMkLst>
        </pc:spChg>
        <pc:spChg chg="mod">
          <ac:chgData name="Gustavo  paredes" userId="237c4cbf-6e2c-4d16-a68c-b3c758f06549" providerId="ADAL" clId="{74668229-3E85-4F87-AD78-16A1D8DB5874}" dt="2021-02-26T15:51:08.392" v="10043" actId="20577"/>
          <ac:spMkLst>
            <pc:docMk/>
            <pc:sldMk cId="1994377624" sldId="335"/>
            <ac:spMk id="7" creationId="{F60E7AD7-5E8D-4B43-807D-C65643818DBD}"/>
          </ac:spMkLst>
        </pc:spChg>
        <pc:spChg chg="add mod">
          <ac:chgData name="Gustavo  paredes" userId="237c4cbf-6e2c-4d16-a68c-b3c758f06549" providerId="ADAL" clId="{74668229-3E85-4F87-AD78-16A1D8DB5874}" dt="2021-02-26T07:36:14.658" v="9849" actId="1076"/>
          <ac:spMkLst>
            <pc:docMk/>
            <pc:sldMk cId="1994377624" sldId="335"/>
            <ac:spMk id="8" creationId="{8E02D948-FB5F-4DD5-9E0A-E1C260366E67}"/>
          </ac:spMkLst>
        </pc:spChg>
        <pc:spChg chg="mod">
          <ac:chgData name="Gustavo  paredes" userId="237c4cbf-6e2c-4d16-a68c-b3c758f06549" providerId="ADAL" clId="{74668229-3E85-4F87-AD78-16A1D8DB5874}" dt="2021-02-26T15:49:22.920" v="10033" actId="2711"/>
          <ac:spMkLst>
            <pc:docMk/>
            <pc:sldMk cId="1994377624" sldId="335"/>
            <ac:spMk id="9" creationId="{432F22D3-A02F-44D6-80E1-AB859A0F3737}"/>
          </ac:spMkLst>
        </pc:spChg>
        <pc:spChg chg="mod">
          <ac:chgData name="Gustavo  paredes" userId="237c4cbf-6e2c-4d16-a68c-b3c758f06549" providerId="ADAL" clId="{74668229-3E85-4F87-AD78-16A1D8DB5874}" dt="2021-02-26T15:49:22.920" v="10033" actId="2711"/>
          <ac:spMkLst>
            <pc:docMk/>
            <pc:sldMk cId="1994377624" sldId="335"/>
            <ac:spMk id="10" creationId="{E7D21BF9-F0CF-45DD-9FCC-9E211E8FFA1C}"/>
          </ac:spMkLst>
        </pc:spChg>
        <pc:spChg chg="mod">
          <ac:chgData name="Gustavo  paredes" userId="237c4cbf-6e2c-4d16-a68c-b3c758f06549" providerId="ADAL" clId="{74668229-3E85-4F87-AD78-16A1D8DB5874}" dt="2021-02-26T17:56:06.631" v="10202" actId="20577"/>
          <ac:spMkLst>
            <pc:docMk/>
            <pc:sldMk cId="1994377624" sldId="335"/>
            <ac:spMk id="11" creationId="{BAF95113-E3F9-46B0-BE22-9CF418AC8EC8}"/>
          </ac:spMkLst>
        </pc:spChg>
        <pc:spChg chg="add del mod">
          <ac:chgData name="Gustavo  paredes" userId="237c4cbf-6e2c-4d16-a68c-b3c758f06549" providerId="ADAL" clId="{74668229-3E85-4F87-AD78-16A1D8DB5874}" dt="2021-02-26T07:34:11.410" v="9691" actId="478"/>
          <ac:spMkLst>
            <pc:docMk/>
            <pc:sldMk cId="1994377624" sldId="335"/>
            <ac:spMk id="12" creationId="{D7DA505A-DDF0-41B7-AFE8-EC33E1CE40DE}"/>
          </ac:spMkLst>
        </pc:spChg>
        <pc:spChg chg="add del mod">
          <ac:chgData name="Gustavo  paredes" userId="237c4cbf-6e2c-4d16-a68c-b3c758f06549" providerId="ADAL" clId="{74668229-3E85-4F87-AD78-16A1D8DB5874}" dt="2021-02-26T07:35:19.722" v="9834" actId="478"/>
          <ac:spMkLst>
            <pc:docMk/>
            <pc:sldMk cId="1994377624" sldId="335"/>
            <ac:spMk id="14" creationId="{1D37A2CB-A648-46B1-8EAC-66FCD49C62D9}"/>
          </ac:spMkLst>
        </pc:spChg>
        <pc:spChg chg="del">
          <ac:chgData name="Gustavo  paredes" userId="237c4cbf-6e2c-4d16-a68c-b3c758f06549" providerId="ADAL" clId="{74668229-3E85-4F87-AD78-16A1D8DB5874}" dt="2021-02-26T07:34:27.804" v="9693" actId="478"/>
          <ac:spMkLst>
            <pc:docMk/>
            <pc:sldMk cId="1994377624" sldId="335"/>
            <ac:spMk id="17" creationId="{F318A96F-6F24-44AE-8187-7B6C85452D51}"/>
          </ac:spMkLst>
        </pc:spChg>
        <pc:spChg chg="del">
          <ac:chgData name="Gustavo  paredes" userId="237c4cbf-6e2c-4d16-a68c-b3c758f06549" providerId="ADAL" clId="{74668229-3E85-4F87-AD78-16A1D8DB5874}" dt="2021-02-26T07:34:29.453" v="9694" actId="478"/>
          <ac:spMkLst>
            <pc:docMk/>
            <pc:sldMk cId="1994377624" sldId="335"/>
            <ac:spMk id="19" creationId="{001E02AE-A578-4C86-9041-04AEAEAE2C64}"/>
          </ac:spMkLst>
        </pc:spChg>
      </pc:sldChg>
      <pc:sldChg chg="addSp delSp modSp new add del mod delAnim modAnim">
        <pc:chgData name="Gustavo  paredes" userId="237c4cbf-6e2c-4d16-a68c-b3c758f06549" providerId="ADAL" clId="{74668229-3E85-4F87-AD78-16A1D8DB5874}" dt="2021-02-26T15:30:01.742" v="9915" actId="47"/>
        <pc:sldMkLst>
          <pc:docMk/>
          <pc:sldMk cId="4256848479" sldId="336"/>
        </pc:sldMkLst>
        <pc:picChg chg="add del mod">
          <ac:chgData name="Gustavo  paredes" userId="237c4cbf-6e2c-4d16-a68c-b3c758f06549" providerId="ADAL" clId="{74668229-3E85-4F87-AD78-16A1D8DB5874}" dt="2021-02-26T15:26:04.938" v="9894" actId="21"/>
          <ac:picMkLst>
            <pc:docMk/>
            <pc:sldMk cId="4256848479" sldId="336"/>
            <ac:picMk id="2" creationId="{7440E335-0407-4D8C-B104-6F76C0F3C417}"/>
          </ac:picMkLst>
        </pc:picChg>
      </pc:sldChg>
      <pc:sldChg chg="new del">
        <pc:chgData name="Gustavo  paredes" userId="237c4cbf-6e2c-4d16-a68c-b3c758f06549" providerId="ADAL" clId="{74668229-3E85-4F87-AD78-16A1D8DB5874}" dt="2021-02-26T15:25:32.277" v="9888" actId="47"/>
        <pc:sldMkLst>
          <pc:docMk/>
          <pc:sldMk cId="306591370" sldId="337"/>
        </pc:sldMkLst>
      </pc:sldChg>
      <pc:sldChg chg="add del">
        <pc:chgData name="Gustavo  paredes" userId="237c4cbf-6e2c-4d16-a68c-b3c758f06549" providerId="ADAL" clId="{74668229-3E85-4F87-AD78-16A1D8DB5874}" dt="2021-02-26T15:29:30.492" v="9909"/>
        <pc:sldMkLst>
          <pc:docMk/>
          <pc:sldMk cId="2017846822" sldId="337"/>
        </pc:sldMkLst>
      </pc:sldChg>
      <pc:sldChg chg="add">
        <pc:chgData name="Gustavo  paredes" userId="237c4cbf-6e2c-4d16-a68c-b3c758f06549" providerId="ADAL" clId="{74668229-3E85-4F87-AD78-16A1D8DB5874}" dt="2021-02-26T15:30:03.986" v="9916"/>
        <pc:sldMkLst>
          <pc:docMk/>
          <pc:sldMk cId="2607087446" sldId="337"/>
        </pc:sldMkLst>
      </pc:sldChg>
      <pc:sldChg chg="delSp modSp add del mod delAnim">
        <pc:chgData name="Gustavo  paredes" userId="237c4cbf-6e2c-4d16-a68c-b3c758f06549" providerId="ADAL" clId="{74668229-3E85-4F87-AD78-16A1D8DB5874}" dt="2021-02-26T15:29:55.862" v="9914" actId="2696"/>
        <pc:sldMkLst>
          <pc:docMk/>
          <pc:sldMk cId="3816674061" sldId="337"/>
        </pc:sldMkLst>
        <pc:spChg chg="del">
          <ac:chgData name="Gustavo  paredes" userId="237c4cbf-6e2c-4d16-a68c-b3c758f06549" providerId="ADAL" clId="{74668229-3E85-4F87-AD78-16A1D8DB5874}" dt="2021-02-26T15:25:41.301" v="9892" actId="478"/>
          <ac:spMkLst>
            <pc:docMk/>
            <pc:sldMk cId="3816674061" sldId="337"/>
            <ac:spMk id="15" creationId="{69D3A883-1F77-455E-BDC5-D28BE50AE238}"/>
          </ac:spMkLst>
        </pc:spChg>
        <pc:spChg chg="del">
          <ac:chgData name="Gustavo  paredes" userId="237c4cbf-6e2c-4d16-a68c-b3c758f06549" providerId="ADAL" clId="{74668229-3E85-4F87-AD78-16A1D8DB5874}" dt="2021-02-26T15:25:37.613" v="9890" actId="478"/>
          <ac:spMkLst>
            <pc:docMk/>
            <pc:sldMk cId="3816674061" sldId="337"/>
            <ac:spMk id="16" creationId="{27804C12-1635-41E2-BAA5-CAF703204012}"/>
          </ac:spMkLst>
        </pc:spChg>
        <pc:spChg chg="del">
          <ac:chgData name="Gustavo  paredes" userId="237c4cbf-6e2c-4d16-a68c-b3c758f06549" providerId="ADAL" clId="{74668229-3E85-4F87-AD78-16A1D8DB5874}" dt="2021-02-26T15:25:39.321" v="9891" actId="478"/>
          <ac:spMkLst>
            <pc:docMk/>
            <pc:sldMk cId="3816674061" sldId="337"/>
            <ac:spMk id="17" creationId="{5EE9C4DD-0524-414D-8BB7-8FDFA7825EE4}"/>
          </ac:spMkLst>
        </pc:spChg>
        <pc:grpChg chg="mod">
          <ac:chgData name="Gustavo  paredes" userId="237c4cbf-6e2c-4d16-a68c-b3c758f06549" providerId="ADAL" clId="{74668229-3E85-4F87-AD78-16A1D8DB5874}" dt="2021-02-26T15:25:45.501" v="9893" actId="1076"/>
          <ac:grpSpMkLst>
            <pc:docMk/>
            <pc:sldMk cId="3816674061" sldId="337"/>
            <ac:grpSpMk id="5" creationId="{F235C7B7-34B0-4A3F-8074-7D9C32D11921}"/>
          </ac:grpSpMkLst>
        </pc:grpChg>
        <pc:grpChg chg="mod">
          <ac:chgData name="Gustavo  paredes" userId="237c4cbf-6e2c-4d16-a68c-b3c758f06549" providerId="ADAL" clId="{74668229-3E85-4F87-AD78-16A1D8DB5874}" dt="2021-02-26T15:25:45.501" v="9893" actId="1076"/>
          <ac:grpSpMkLst>
            <pc:docMk/>
            <pc:sldMk cId="3816674061" sldId="337"/>
            <ac:grpSpMk id="8" creationId="{BCEE2A6C-8264-4A32-B4E5-6B233E40D32A}"/>
          </ac:grpSpMkLst>
        </pc:grpChg>
        <pc:grpChg chg="mod">
          <ac:chgData name="Gustavo  paredes" userId="237c4cbf-6e2c-4d16-a68c-b3c758f06549" providerId="ADAL" clId="{74668229-3E85-4F87-AD78-16A1D8DB5874}" dt="2021-02-26T15:25:45.501" v="9893" actId="1076"/>
          <ac:grpSpMkLst>
            <pc:docMk/>
            <pc:sldMk cId="3816674061" sldId="337"/>
            <ac:grpSpMk id="11" creationId="{E5881D4B-A72D-4B73-8D6F-8F37BD191DAD}"/>
          </ac:grpSpMkLst>
        </pc:grpChg>
        <pc:picChg chg="mod">
          <ac:chgData name="Gustavo  paredes" userId="237c4cbf-6e2c-4d16-a68c-b3c758f06549" providerId="ADAL" clId="{74668229-3E85-4F87-AD78-16A1D8DB5874}" dt="2021-02-26T15:25:45.501" v="9893" actId="1076"/>
          <ac:picMkLst>
            <pc:docMk/>
            <pc:sldMk cId="3816674061" sldId="337"/>
            <ac:picMk id="4" creationId="{5AF023D8-A95D-47DF-A195-DC9748BA0EBC}"/>
          </ac:picMkLst>
        </pc:picChg>
      </pc:sldChg>
    </pc:docChg>
  </pc:docChgLst>
  <pc:docChgLst>
    <pc:chgData name="Usuario invitado" userId="S::urn:spo:anon#354deb801d3e4dc720b1174405437d32d9748f2a2862c44916b0a5ab4e64068b::" providerId="AD" clId="Web-{C948C9B7-EB1F-F580-0DB7-D18782635F4C}"/>
    <pc:docChg chg="modSld">
      <pc:chgData name="Usuario invitado" userId="S::urn:spo:anon#354deb801d3e4dc720b1174405437d32d9748f2a2862c44916b0a5ab4e64068b::" providerId="AD" clId="Web-{C948C9B7-EB1F-F580-0DB7-D18782635F4C}" dt="2021-02-25T22:24:28.865" v="103" actId="20577"/>
      <pc:docMkLst>
        <pc:docMk/>
      </pc:docMkLst>
      <pc:sldChg chg="modSp">
        <pc:chgData name="Usuario invitado" userId="S::urn:spo:anon#354deb801d3e4dc720b1174405437d32d9748f2a2862c44916b0a5ab4e64068b::" providerId="AD" clId="Web-{C948C9B7-EB1F-F580-0DB7-D18782635F4C}" dt="2021-02-25T22:22:23.160" v="52" actId="20577"/>
        <pc:sldMkLst>
          <pc:docMk/>
          <pc:sldMk cId="214263670" sldId="306"/>
        </pc:sldMkLst>
        <pc:spChg chg="mod">
          <ac:chgData name="Usuario invitado" userId="S::urn:spo:anon#354deb801d3e4dc720b1174405437d32d9748f2a2862c44916b0a5ab4e64068b::" providerId="AD" clId="Web-{C948C9B7-EB1F-F580-0DB7-D18782635F4C}" dt="2021-02-25T22:22:23.160" v="52" actId="20577"/>
          <ac:spMkLst>
            <pc:docMk/>
            <pc:sldMk cId="214263670" sldId="306"/>
            <ac:spMk id="5" creationId="{EB422F1B-F6D6-40F5-8C11-06AE260F9FFC}"/>
          </ac:spMkLst>
        </pc:spChg>
      </pc:sldChg>
      <pc:sldChg chg="modSp">
        <pc:chgData name="Usuario invitado" userId="S::urn:spo:anon#354deb801d3e4dc720b1174405437d32d9748f2a2862c44916b0a5ab4e64068b::" providerId="AD" clId="Web-{C948C9B7-EB1F-F580-0DB7-D18782635F4C}" dt="2021-02-25T22:24:28.865" v="103" actId="20577"/>
        <pc:sldMkLst>
          <pc:docMk/>
          <pc:sldMk cId="103126464" sldId="310"/>
        </pc:sldMkLst>
        <pc:spChg chg="mod">
          <ac:chgData name="Usuario invitado" userId="S::urn:spo:anon#354deb801d3e4dc720b1174405437d32d9748f2a2862c44916b0a5ab4e64068b::" providerId="AD" clId="Web-{C948C9B7-EB1F-F580-0DB7-D18782635F4C}" dt="2021-02-25T22:24:28.865" v="103" actId="20577"/>
          <ac:spMkLst>
            <pc:docMk/>
            <pc:sldMk cId="103126464" sldId="310"/>
            <ac:spMk id="2" creationId="{E768A59E-3B6F-42D1-851A-565844464DF0}"/>
          </ac:spMkLst>
        </pc:spChg>
      </pc:sldChg>
    </pc:docChg>
  </pc:docChgLst>
  <pc:docChgLst>
    <pc:chgData name="Usuario invitado" userId="S::urn:spo:anon#354deb801d3e4dc720b1174405437d32d9748f2a2862c44916b0a5ab4e64068b::" providerId="AD" clId="Web-{76BB5D20-365B-724D-70B9-7252F645D2D7}"/>
    <pc:docChg chg="modSld">
      <pc:chgData name="Usuario invitado" userId="S::urn:spo:anon#354deb801d3e4dc720b1174405437d32d9748f2a2862c44916b0a5ab4e64068b::" providerId="AD" clId="Web-{76BB5D20-365B-724D-70B9-7252F645D2D7}" dt="2021-02-25T18:59:00.393" v="1" actId="20577"/>
      <pc:docMkLst>
        <pc:docMk/>
      </pc:docMkLst>
      <pc:sldChg chg="modSp">
        <pc:chgData name="Usuario invitado" userId="S::urn:spo:anon#354deb801d3e4dc720b1174405437d32d9748f2a2862c44916b0a5ab4e64068b::" providerId="AD" clId="Web-{76BB5D20-365B-724D-70B9-7252F645D2D7}" dt="2021-02-25T18:59:00.393" v="1" actId="20577"/>
        <pc:sldMkLst>
          <pc:docMk/>
          <pc:sldMk cId="509751546" sldId="256"/>
        </pc:sldMkLst>
        <pc:spChg chg="mod">
          <ac:chgData name="Usuario invitado" userId="S::urn:spo:anon#354deb801d3e4dc720b1174405437d32d9748f2a2862c44916b0a5ab4e64068b::" providerId="AD" clId="Web-{76BB5D20-365B-724D-70B9-7252F645D2D7}" dt="2021-02-25T18:59:00.393" v="1" actId="20577"/>
          <ac:spMkLst>
            <pc:docMk/>
            <pc:sldMk cId="509751546" sldId="256"/>
            <ac:spMk id="3" creationId="{41CAD057-867E-4956-8D03-F0EF4888DD6E}"/>
          </ac:spMkLst>
        </pc:spChg>
        <pc:spChg chg="mod">
          <ac:chgData name="Usuario invitado" userId="S::urn:spo:anon#354deb801d3e4dc720b1174405437d32d9748f2a2862c44916b0a5ab4e64068b::" providerId="AD" clId="Web-{76BB5D20-365B-724D-70B9-7252F645D2D7}" dt="2021-02-25T18:58:59.924" v="0" actId="20577"/>
          <ac:spMkLst>
            <pc:docMk/>
            <pc:sldMk cId="509751546" sldId="256"/>
            <ac:spMk id="4" creationId="{D2C20E62-CBDF-4C05-A98F-D5DB6354D12C}"/>
          </ac:spMkLst>
        </pc:spChg>
      </pc:sldChg>
    </pc:docChg>
  </pc:docChgLst>
  <pc:docChgLst>
    <pc:chgData name="Usuario invitado" userId="S::urn:spo:anon#354deb801d3e4dc720b1174405437d32d9748f2a2862c44916b0a5ab4e64068b::" providerId="AD" clId="Web-{394A298B-0C68-40DB-A699-FDD23E4BD77B}"/>
    <pc:docChg chg="modSld">
      <pc:chgData name="Usuario invitado" userId="S::urn:spo:anon#354deb801d3e4dc720b1174405437d32d9748f2a2862c44916b0a5ab4e64068b::" providerId="AD" clId="Web-{394A298B-0C68-40DB-A699-FDD23E4BD77B}" dt="2021-02-25T22:37:03.294" v="4" actId="1076"/>
      <pc:docMkLst>
        <pc:docMk/>
      </pc:docMkLst>
      <pc:sldChg chg="modSp">
        <pc:chgData name="Usuario invitado" userId="S::urn:spo:anon#354deb801d3e4dc720b1174405437d32d9748f2a2862c44916b0a5ab4e64068b::" providerId="AD" clId="Web-{394A298B-0C68-40DB-A699-FDD23E4BD77B}" dt="2021-02-25T22:37:03.294" v="4" actId="1076"/>
        <pc:sldMkLst>
          <pc:docMk/>
          <pc:sldMk cId="385794489" sldId="259"/>
        </pc:sldMkLst>
        <pc:spChg chg="mod">
          <ac:chgData name="Usuario invitado" userId="S::urn:spo:anon#354deb801d3e4dc720b1174405437d32d9748f2a2862c44916b0a5ab4e64068b::" providerId="AD" clId="Web-{394A298B-0C68-40DB-A699-FDD23E4BD77B}" dt="2021-02-25T22:37:03.294" v="4" actId="1076"/>
          <ac:spMkLst>
            <pc:docMk/>
            <pc:sldMk cId="385794489" sldId="259"/>
            <ac:spMk id="5" creationId="{12648479-C9C5-49CB-A929-B087D6B5E623}"/>
          </ac:spMkLst>
        </pc:spChg>
      </pc:sldChg>
      <pc:sldChg chg="modSp">
        <pc:chgData name="Usuario invitado" userId="S::urn:spo:anon#354deb801d3e4dc720b1174405437d32d9748f2a2862c44916b0a5ab4e64068b::" providerId="AD" clId="Web-{394A298B-0C68-40DB-A699-FDD23E4BD77B}" dt="2021-02-25T22:35:33.963" v="2" actId="14100"/>
        <pc:sldMkLst>
          <pc:docMk/>
          <pc:sldMk cId="103126464" sldId="310"/>
        </pc:sldMkLst>
        <pc:spChg chg="mod">
          <ac:chgData name="Usuario invitado" userId="S::urn:spo:anon#354deb801d3e4dc720b1174405437d32d9748f2a2862c44916b0a5ab4e64068b::" providerId="AD" clId="Web-{394A298B-0C68-40DB-A699-FDD23E4BD77B}" dt="2021-02-25T22:35:33.963" v="2" actId="14100"/>
          <ac:spMkLst>
            <pc:docMk/>
            <pc:sldMk cId="103126464" sldId="310"/>
            <ac:spMk id="2" creationId="{E768A59E-3B6F-42D1-851A-565844464DF0}"/>
          </ac:spMkLst>
        </pc:spChg>
      </pc:sldChg>
    </pc:docChg>
  </pc:docChgLst>
  <pc:docChgLst>
    <pc:chgData name="Usuario invitado" userId="S::urn:spo:anon#354deb801d3e4dc720b1174405437d32d9748f2a2862c44916b0a5ab4e64068b::" providerId="AD" clId="Web-{23F198A3-ADB7-B258-DFBE-B0D0656B77E3}"/>
    <pc:docChg chg="modSld">
      <pc:chgData name="Usuario invitado" userId="S::urn:spo:anon#354deb801d3e4dc720b1174405437d32d9748f2a2862c44916b0a5ab4e64068b::" providerId="AD" clId="Web-{23F198A3-ADB7-B258-DFBE-B0D0656B77E3}" dt="2021-02-25T19:22:49.461" v="286" actId="20577"/>
      <pc:docMkLst>
        <pc:docMk/>
      </pc:docMkLst>
      <pc:sldChg chg="addSp delSp modSp">
        <pc:chgData name="Usuario invitado" userId="S::urn:spo:anon#354deb801d3e4dc720b1174405437d32d9748f2a2862c44916b0a5ab4e64068b::" providerId="AD" clId="Web-{23F198A3-ADB7-B258-DFBE-B0D0656B77E3}" dt="2021-02-25T19:22:37.117" v="285" actId="20577"/>
        <pc:sldMkLst>
          <pc:docMk/>
          <pc:sldMk cId="509751546" sldId="256"/>
        </pc:sldMkLst>
        <pc:spChg chg="add del mod">
          <ac:chgData name="Usuario invitado" userId="S::urn:spo:anon#354deb801d3e4dc720b1174405437d32d9748f2a2862c44916b0a5ab4e64068b::" providerId="AD" clId="Web-{23F198A3-ADB7-B258-DFBE-B0D0656B77E3}" dt="2021-02-25T19:10:12.412" v="3"/>
          <ac:spMkLst>
            <pc:docMk/>
            <pc:sldMk cId="509751546" sldId="256"/>
            <ac:spMk id="2" creationId="{69204A04-B044-4D7B-8755-41A69B3A86A8}"/>
          </ac:spMkLst>
        </pc:spChg>
        <pc:spChg chg="mod">
          <ac:chgData name="Usuario invitado" userId="S::urn:spo:anon#354deb801d3e4dc720b1174405437d32d9748f2a2862c44916b0a5ab4e64068b::" providerId="AD" clId="Web-{23F198A3-ADB7-B258-DFBE-B0D0656B77E3}" dt="2021-02-25T19:22:18.961" v="283" actId="20577"/>
          <ac:spMkLst>
            <pc:docMk/>
            <pc:sldMk cId="509751546" sldId="256"/>
            <ac:spMk id="3" creationId="{41CAD057-867E-4956-8D03-F0EF4888DD6E}"/>
          </ac:spMkLst>
        </pc:spChg>
        <pc:spChg chg="mod">
          <ac:chgData name="Usuario invitado" userId="S::urn:spo:anon#354deb801d3e4dc720b1174405437d32d9748f2a2862c44916b0a5ab4e64068b::" providerId="AD" clId="Web-{23F198A3-ADB7-B258-DFBE-B0D0656B77E3}" dt="2021-02-25T19:11:18.086" v="15" actId="1076"/>
          <ac:spMkLst>
            <pc:docMk/>
            <pc:sldMk cId="509751546" sldId="256"/>
            <ac:spMk id="4" creationId="{D2C20E62-CBDF-4C05-A98F-D5DB6354D12C}"/>
          </ac:spMkLst>
        </pc:spChg>
        <pc:spChg chg="add del mod">
          <ac:chgData name="Usuario invitado" userId="S::urn:spo:anon#354deb801d3e4dc720b1174405437d32d9748f2a2862c44916b0a5ab4e64068b::" providerId="AD" clId="Web-{23F198A3-ADB7-B258-DFBE-B0D0656B77E3}" dt="2021-02-25T19:10:34.054" v="8"/>
          <ac:spMkLst>
            <pc:docMk/>
            <pc:sldMk cId="509751546" sldId="256"/>
            <ac:spMk id="5" creationId="{1317F52C-E3A7-47AB-AA6A-703A76A63730}"/>
          </ac:spMkLst>
        </pc:spChg>
        <pc:spChg chg="add mod">
          <ac:chgData name="Usuario invitado" userId="S::urn:spo:anon#354deb801d3e4dc720b1174405437d32d9748f2a2862c44916b0a5ab4e64068b::" providerId="AD" clId="Web-{23F198A3-ADB7-B258-DFBE-B0D0656B77E3}" dt="2021-02-25T19:22:37.117" v="285" actId="20577"/>
          <ac:spMkLst>
            <pc:docMk/>
            <pc:sldMk cId="509751546" sldId="256"/>
            <ac:spMk id="6" creationId="{47183D61-6DDE-4ACA-B37B-A279F9D0FEAF}"/>
          </ac:spMkLst>
        </pc:spChg>
      </pc:sldChg>
      <pc:sldChg chg="delSp modSp">
        <pc:chgData name="Usuario invitado" userId="S::urn:spo:anon#354deb801d3e4dc720b1174405437d32d9748f2a2862c44916b0a5ab4e64068b::" providerId="AD" clId="Web-{23F198A3-ADB7-B258-DFBE-B0D0656B77E3}" dt="2021-02-25T19:22:49.461" v="286" actId="20577"/>
        <pc:sldMkLst>
          <pc:docMk/>
          <pc:sldMk cId="166453100" sldId="303"/>
        </pc:sldMkLst>
        <pc:spChg chg="mod">
          <ac:chgData name="Usuario invitado" userId="S::urn:spo:anon#354deb801d3e4dc720b1174405437d32d9748f2a2862c44916b0a5ab4e64068b::" providerId="AD" clId="Web-{23F198A3-ADB7-B258-DFBE-B0D0656B77E3}" dt="2021-02-25T19:22:49.461" v="286" actId="20577"/>
          <ac:spMkLst>
            <pc:docMk/>
            <pc:sldMk cId="166453100" sldId="303"/>
            <ac:spMk id="4" creationId="{4E3F2F5A-F5F5-4AF7-9A50-6021DCABFF10}"/>
          </ac:spMkLst>
        </pc:spChg>
        <pc:spChg chg="del">
          <ac:chgData name="Usuario invitado" userId="S::urn:spo:anon#354deb801d3e4dc720b1174405437d32d9748f2a2862c44916b0a5ab4e64068b::" providerId="AD" clId="Web-{23F198A3-ADB7-B258-DFBE-B0D0656B77E3}" dt="2021-02-25T19:16:28.187" v="173"/>
          <ac:spMkLst>
            <pc:docMk/>
            <pc:sldMk cId="166453100" sldId="303"/>
            <ac:spMk id="6" creationId="{31730E17-51A4-4AA3-AEEE-D52B3697D0D7}"/>
          </ac:spMkLst>
        </pc:spChg>
        <pc:picChg chg="del">
          <ac:chgData name="Usuario invitado" userId="S::urn:spo:anon#354deb801d3e4dc720b1174405437d32d9748f2a2862c44916b0a5ab4e64068b::" providerId="AD" clId="Web-{23F198A3-ADB7-B258-DFBE-B0D0656B77E3}" dt="2021-02-25T19:12:40.322" v="18"/>
          <ac:picMkLst>
            <pc:docMk/>
            <pc:sldMk cId="166453100" sldId="303"/>
            <ac:picMk id="2" creationId="{6723C073-42C7-4E34-AB7B-E223BC00D2D9}"/>
          </ac:picMkLst>
        </pc:picChg>
      </pc:sldChg>
    </pc:docChg>
  </pc:docChgLst>
  <pc:docChgLst>
    <pc:chgData name="Guest User" userId="S::urn:spo:anon#354deb801d3e4dc720b1174405437d32d9748f2a2862c44916b0a5ab4e64068b::" providerId="AD" clId="Web-{9BF656B8-4419-4C00-9922-9CD6337AC95E}"/>
    <pc:docChg chg="modSld">
      <pc:chgData name="Guest User" userId="S::urn:spo:anon#354deb801d3e4dc720b1174405437d32d9748f2a2862c44916b0a5ab4e64068b::" providerId="AD" clId="Web-{9BF656B8-4419-4C00-9922-9CD6337AC95E}" dt="2021-02-25T23:15:53.016" v="83" actId="20577"/>
      <pc:docMkLst>
        <pc:docMk/>
      </pc:docMkLst>
      <pc:sldChg chg="modSp">
        <pc:chgData name="Guest User" userId="S::urn:spo:anon#354deb801d3e4dc720b1174405437d32d9748f2a2862c44916b0a5ab4e64068b::" providerId="AD" clId="Web-{9BF656B8-4419-4C00-9922-9CD6337AC95E}" dt="2021-02-25T23:03:29.094" v="61" actId="20577"/>
        <pc:sldMkLst>
          <pc:docMk/>
          <pc:sldMk cId="3372290751" sldId="258"/>
        </pc:sldMkLst>
        <pc:spChg chg="mod">
          <ac:chgData name="Guest User" userId="S::urn:spo:anon#354deb801d3e4dc720b1174405437d32d9748f2a2862c44916b0a5ab4e64068b::" providerId="AD" clId="Web-{9BF656B8-4419-4C00-9922-9CD6337AC95E}" dt="2021-02-25T23:03:29.094" v="61" actId="20577"/>
          <ac:spMkLst>
            <pc:docMk/>
            <pc:sldMk cId="3372290751" sldId="258"/>
            <ac:spMk id="6" creationId="{6DD70AF0-FA01-4248-AB46-C53F23840C9D}"/>
          </ac:spMkLst>
        </pc:spChg>
        <pc:spChg chg="mod">
          <ac:chgData name="Guest User" userId="S::urn:spo:anon#354deb801d3e4dc720b1174405437d32d9748f2a2862c44916b0a5ab4e64068b::" providerId="AD" clId="Web-{9BF656B8-4419-4C00-9922-9CD6337AC95E}" dt="2021-02-25T23:02:26.296" v="60" actId="20577"/>
          <ac:spMkLst>
            <pc:docMk/>
            <pc:sldMk cId="3372290751" sldId="258"/>
            <ac:spMk id="9" creationId="{CBEE53A4-AF2A-4B3A-BF4F-DD7767D1E944}"/>
          </ac:spMkLst>
        </pc:spChg>
      </pc:sldChg>
      <pc:sldChg chg="modSp">
        <pc:chgData name="Guest User" userId="S::urn:spo:anon#354deb801d3e4dc720b1174405437d32d9748f2a2862c44916b0a5ab4e64068b::" providerId="AD" clId="Web-{9BF656B8-4419-4C00-9922-9CD6337AC95E}" dt="2021-02-25T23:07:09.548" v="69" actId="14100"/>
        <pc:sldMkLst>
          <pc:docMk/>
          <pc:sldMk cId="385794489" sldId="259"/>
        </pc:sldMkLst>
        <pc:spChg chg="mod">
          <ac:chgData name="Guest User" userId="S::urn:spo:anon#354deb801d3e4dc720b1174405437d32d9748f2a2862c44916b0a5ab4e64068b::" providerId="AD" clId="Web-{9BF656B8-4419-4C00-9922-9CD6337AC95E}" dt="2021-02-25T23:05:51.718" v="63" actId="14100"/>
          <ac:spMkLst>
            <pc:docMk/>
            <pc:sldMk cId="385794489" sldId="259"/>
            <ac:spMk id="3" creationId="{302FCC41-F955-43C6-A577-2AA618A1B8CD}"/>
          </ac:spMkLst>
        </pc:spChg>
        <pc:spChg chg="mod">
          <ac:chgData name="Guest User" userId="S::urn:spo:anon#354deb801d3e4dc720b1174405437d32d9748f2a2862c44916b0a5ab4e64068b::" providerId="AD" clId="Web-{9BF656B8-4419-4C00-9922-9CD6337AC95E}" dt="2021-02-25T23:07:05.313" v="67" actId="1076"/>
          <ac:spMkLst>
            <pc:docMk/>
            <pc:sldMk cId="385794489" sldId="259"/>
            <ac:spMk id="4" creationId="{28027CEB-F7E8-4C28-B379-7A1E5856D6D9}"/>
          </ac:spMkLst>
        </pc:spChg>
        <pc:spChg chg="mod">
          <ac:chgData name="Guest User" userId="S::urn:spo:anon#354deb801d3e4dc720b1174405437d32d9748f2a2862c44916b0a5ab4e64068b::" providerId="AD" clId="Web-{9BF656B8-4419-4C00-9922-9CD6337AC95E}" dt="2021-02-25T23:06:48.610" v="65" actId="1076"/>
          <ac:spMkLst>
            <pc:docMk/>
            <pc:sldMk cId="385794489" sldId="259"/>
            <ac:spMk id="5" creationId="{12648479-C9C5-49CB-A929-B087D6B5E623}"/>
          </ac:spMkLst>
        </pc:spChg>
        <pc:spChg chg="mod">
          <ac:chgData name="Guest User" userId="S::urn:spo:anon#354deb801d3e4dc720b1174405437d32d9748f2a2862c44916b0a5ab4e64068b::" providerId="AD" clId="Web-{9BF656B8-4419-4C00-9922-9CD6337AC95E}" dt="2021-02-25T23:07:05.329" v="68" actId="1076"/>
          <ac:spMkLst>
            <pc:docMk/>
            <pc:sldMk cId="385794489" sldId="259"/>
            <ac:spMk id="17" creationId="{52D7DFCB-E231-4861-A391-CB1684AFEF3C}"/>
          </ac:spMkLst>
        </pc:spChg>
        <pc:grpChg chg="mod">
          <ac:chgData name="Guest User" userId="S::urn:spo:anon#354deb801d3e4dc720b1174405437d32d9748f2a2862c44916b0a5ab4e64068b::" providerId="AD" clId="Web-{9BF656B8-4419-4C00-9922-9CD6337AC95E}" dt="2021-02-25T23:06:34.219" v="64" actId="1076"/>
          <ac:grpSpMkLst>
            <pc:docMk/>
            <pc:sldMk cId="385794489" sldId="259"/>
            <ac:grpSpMk id="6" creationId="{4CDDCE1E-4AA6-4D0F-9AB3-79C47AB18276}"/>
          </ac:grpSpMkLst>
        </pc:grpChg>
        <pc:picChg chg="mod">
          <ac:chgData name="Guest User" userId="S::urn:spo:anon#354deb801d3e4dc720b1174405437d32d9748f2a2862c44916b0a5ab4e64068b::" providerId="AD" clId="Web-{9BF656B8-4419-4C00-9922-9CD6337AC95E}" dt="2021-02-25T23:06:54.126" v="66" actId="14100"/>
          <ac:picMkLst>
            <pc:docMk/>
            <pc:sldMk cId="385794489" sldId="259"/>
            <ac:picMk id="9" creationId="{594481B5-ED42-42BC-8528-786457F652A2}"/>
          </ac:picMkLst>
        </pc:picChg>
        <pc:picChg chg="mod">
          <ac:chgData name="Guest User" userId="S::urn:spo:anon#354deb801d3e4dc720b1174405437d32d9748f2a2862c44916b0a5ab4e64068b::" providerId="AD" clId="Web-{9BF656B8-4419-4C00-9922-9CD6337AC95E}" dt="2021-02-25T23:07:09.548" v="69" actId="14100"/>
          <ac:picMkLst>
            <pc:docMk/>
            <pc:sldMk cId="385794489" sldId="259"/>
            <ac:picMk id="16" creationId="{C7995EA5-1DF4-46B7-A54A-36BBB3D45EC3}"/>
          </ac:picMkLst>
        </pc:picChg>
      </pc:sldChg>
      <pc:sldChg chg="modSp">
        <pc:chgData name="Guest User" userId="S::urn:spo:anon#354deb801d3e4dc720b1174405437d32d9748f2a2862c44916b0a5ab4e64068b::" providerId="AD" clId="Web-{9BF656B8-4419-4C00-9922-9CD6337AC95E}" dt="2021-02-25T23:15:53.016" v="83" actId="20577"/>
        <pc:sldMkLst>
          <pc:docMk/>
          <pc:sldMk cId="297446341" sldId="297"/>
        </pc:sldMkLst>
        <pc:spChg chg="mod">
          <ac:chgData name="Guest User" userId="S::urn:spo:anon#354deb801d3e4dc720b1174405437d32d9748f2a2862c44916b0a5ab4e64068b::" providerId="AD" clId="Web-{9BF656B8-4419-4C00-9922-9CD6337AC95E}" dt="2021-02-25T23:10:55.742" v="73" actId="20577"/>
          <ac:spMkLst>
            <pc:docMk/>
            <pc:sldMk cId="297446341" sldId="297"/>
            <ac:spMk id="3" creationId="{C3497D83-7D12-47BF-806F-FCB65182C41A}"/>
          </ac:spMkLst>
        </pc:spChg>
        <pc:spChg chg="mod">
          <ac:chgData name="Guest User" userId="S::urn:spo:anon#354deb801d3e4dc720b1174405437d32d9748f2a2862c44916b0a5ab4e64068b::" providerId="AD" clId="Web-{9BF656B8-4419-4C00-9922-9CD6337AC95E}" dt="2021-02-25T23:11:31.962" v="76" actId="20577"/>
          <ac:spMkLst>
            <pc:docMk/>
            <pc:sldMk cId="297446341" sldId="297"/>
            <ac:spMk id="13" creationId="{5CAF2D83-D401-4530-81E4-A4DB6725434E}"/>
          </ac:spMkLst>
        </pc:spChg>
        <pc:spChg chg="mod">
          <ac:chgData name="Guest User" userId="S::urn:spo:anon#354deb801d3e4dc720b1174405437d32d9748f2a2862c44916b0a5ab4e64068b::" providerId="AD" clId="Web-{9BF656B8-4419-4C00-9922-9CD6337AC95E}" dt="2021-02-25T23:15:53.016" v="83" actId="20577"/>
          <ac:spMkLst>
            <pc:docMk/>
            <pc:sldMk cId="297446341" sldId="297"/>
            <ac:spMk id="14" creationId="{3F3F3DD5-0D7E-4B99-8A95-35FB931E73E4}"/>
          </ac:spMkLst>
        </pc:spChg>
      </pc:sldChg>
      <pc:sldChg chg="modSp">
        <pc:chgData name="Guest User" userId="S::urn:spo:anon#354deb801d3e4dc720b1174405437d32d9748f2a2862c44916b0a5ab4e64068b::" providerId="AD" clId="Web-{9BF656B8-4419-4C00-9922-9CD6337AC95E}" dt="2021-02-25T22:46:16.126" v="2" actId="20577"/>
        <pc:sldMkLst>
          <pc:docMk/>
          <pc:sldMk cId="166453100" sldId="303"/>
        </pc:sldMkLst>
        <pc:spChg chg="mod">
          <ac:chgData name="Guest User" userId="S::urn:spo:anon#354deb801d3e4dc720b1174405437d32d9748f2a2862c44916b0a5ab4e64068b::" providerId="AD" clId="Web-{9BF656B8-4419-4C00-9922-9CD6337AC95E}" dt="2021-02-25T22:46:16.126" v="2" actId="20577"/>
          <ac:spMkLst>
            <pc:docMk/>
            <pc:sldMk cId="166453100" sldId="303"/>
            <ac:spMk id="4" creationId="{4E3F2F5A-F5F5-4AF7-9A50-6021DCABFF10}"/>
          </ac:spMkLst>
        </pc:spChg>
      </pc:sldChg>
    </pc:docChg>
  </pc:docChgLst>
  <pc:docChgLst>
    <pc:chgData name="Usuario invitado" userId="S::urn:spo:anon#354deb801d3e4dc720b1174405437d32d9748f2a2862c44916b0a5ab4e64068b::" providerId="AD" clId="Web-{48E1664B-4A9A-FBFE-E547-78FA153E6BCC}"/>
    <pc:docChg chg="addSld delSld modSld">
      <pc:chgData name="Usuario invitado" userId="S::urn:spo:anon#354deb801d3e4dc720b1174405437d32d9748f2a2862c44916b0a5ab4e64068b::" providerId="AD" clId="Web-{48E1664B-4A9A-FBFE-E547-78FA153E6BCC}" dt="2021-02-25T22:02:11.777" v="285" actId="20577"/>
      <pc:docMkLst>
        <pc:docMk/>
      </pc:docMkLst>
      <pc:sldChg chg="del">
        <pc:chgData name="Usuario invitado" userId="S::urn:spo:anon#354deb801d3e4dc720b1174405437d32d9748f2a2862c44916b0a5ab4e64068b::" providerId="AD" clId="Web-{48E1664B-4A9A-FBFE-E547-78FA153E6BCC}" dt="2021-02-25T22:01:46.495" v="281"/>
        <pc:sldMkLst>
          <pc:docMk/>
          <pc:sldMk cId="1385996619" sldId="301"/>
        </pc:sldMkLst>
      </pc:sldChg>
      <pc:sldChg chg="modSp del">
        <pc:chgData name="Usuario invitado" userId="S::urn:spo:anon#354deb801d3e4dc720b1174405437d32d9748f2a2862c44916b0a5ab4e64068b::" providerId="AD" clId="Web-{48E1664B-4A9A-FBFE-E547-78FA153E6BCC}" dt="2021-02-25T22:01:46.495" v="280"/>
        <pc:sldMkLst>
          <pc:docMk/>
          <pc:sldMk cId="3746684579" sldId="302"/>
        </pc:sldMkLst>
        <pc:picChg chg="mod">
          <ac:chgData name="Usuario invitado" userId="S::urn:spo:anon#354deb801d3e4dc720b1174405437d32d9748f2a2862c44916b0a5ab4e64068b::" providerId="AD" clId="Web-{48E1664B-4A9A-FBFE-E547-78FA153E6BCC}" dt="2021-02-25T20:47:06.429" v="0" actId="1076"/>
          <ac:picMkLst>
            <pc:docMk/>
            <pc:sldMk cId="3746684579" sldId="302"/>
            <ac:picMk id="4" creationId="{AFBB2010-2067-4919-B8C7-1619DC2FE739}"/>
          </ac:picMkLst>
        </pc:picChg>
      </pc:sldChg>
      <pc:sldChg chg="addSp delSp modSp">
        <pc:chgData name="Usuario invitado" userId="S::urn:spo:anon#354deb801d3e4dc720b1174405437d32d9748f2a2862c44916b0a5ab4e64068b::" providerId="AD" clId="Web-{48E1664B-4A9A-FBFE-E547-78FA153E6BCC}" dt="2021-02-25T22:02:11.777" v="285" actId="20577"/>
        <pc:sldMkLst>
          <pc:docMk/>
          <pc:sldMk cId="214263670" sldId="306"/>
        </pc:sldMkLst>
        <pc:spChg chg="add del mod">
          <ac:chgData name="Usuario invitado" userId="S::urn:spo:anon#354deb801d3e4dc720b1174405437d32d9748f2a2862c44916b0a5ab4e64068b::" providerId="AD" clId="Web-{48E1664B-4A9A-FBFE-E547-78FA153E6BCC}" dt="2021-02-25T22:02:11.777" v="285" actId="20577"/>
          <ac:spMkLst>
            <pc:docMk/>
            <pc:sldMk cId="214263670" sldId="306"/>
            <ac:spMk id="5" creationId="{EB422F1B-F6D6-40F5-8C11-06AE260F9FFC}"/>
          </ac:spMkLst>
        </pc:spChg>
        <pc:spChg chg="add del mod">
          <ac:chgData name="Usuario invitado" userId="S::urn:spo:anon#354deb801d3e4dc720b1174405437d32d9748f2a2862c44916b0a5ab4e64068b::" providerId="AD" clId="Web-{48E1664B-4A9A-FBFE-E547-78FA153E6BCC}" dt="2021-02-25T21:46:07.823" v="66"/>
          <ac:spMkLst>
            <pc:docMk/>
            <pc:sldMk cId="214263670" sldId="306"/>
            <ac:spMk id="7" creationId="{A14EA4F5-BBE8-49F4-94CD-BCDAA181BBF2}"/>
          </ac:spMkLst>
        </pc:spChg>
        <pc:spChg chg="del mod">
          <ac:chgData name="Usuario invitado" userId="S::urn:spo:anon#354deb801d3e4dc720b1174405437d32d9748f2a2862c44916b0a5ab4e64068b::" providerId="AD" clId="Web-{48E1664B-4A9A-FBFE-E547-78FA153E6BCC}" dt="2021-02-25T21:45:52.619" v="63"/>
          <ac:spMkLst>
            <pc:docMk/>
            <pc:sldMk cId="214263670" sldId="306"/>
            <ac:spMk id="8" creationId="{C09C75C1-91BE-487C-BBF7-23359B619C51}"/>
          </ac:spMkLst>
        </pc:spChg>
        <pc:spChg chg="del mod">
          <ac:chgData name="Usuario invitado" userId="S::urn:spo:anon#354deb801d3e4dc720b1174405437d32d9748f2a2862c44916b0a5ab4e64068b::" providerId="AD" clId="Web-{48E1664B-4A9A-FBFE-E547-78FA153E6BCC}" dt="2021-02-25T21:45:24.759" v="56"/>
          <ac:spMkLst>
            <pc:docMk/>
            <pc:sldMk cId="214263670" sldId="306"/>
            <ac:spMk id="9" creationId="{38FDA537-428C-4ECC-8927-E47A16939790}"/>
          </ac:spMkLst>
        </pc:spChg>
        <pc:spChg chg="del mod">
          <ac:chgData name="Usuario invitado" userId="S::urn:spo:anon#354deb801d3e4dc720b1174405437d32d9748f2a2862c44916b0a5ab4e64068b::" providerId="AD" clId="Web-{48E1664B-4A9A-FBFE-E547-78FA153E6BCC}" dt="2021-02-25T21:47:03.281" v="91"/>
          <ac:spMkLst>
            <pc:docMk/>
            <pc:sldMk cId="214263670" sldId="306"/>
            <ac:spMk id="10" creationId="{6527C9FB-06F5-4962-8B82-EB1F35E64628}"/>
          </ac:spMkLst>
        </pc:spChg>
        <pc:spChg chg="add del mod">
          <ac:chgData name="Usuario invitado" userId="S::urn:spo:anon#354deb801d3e4dc720b1174405437d32d9748f2a2862c44916b0a5ab4e64068b::" providerId="AD" clId="Web-{48E1664B-4A9A-FBFE-E547-78FA153E6BCC}" dt="2021-02-25T21:46:22.463" v="72"/>
          <ac:spMkLst>
            <pc:docMk/>
            <pc:sldMk cId="214263670" sldId="306"/>
            <ac:spMk id="11" creationId="{FAE8E26A-C744-470A-99FB-2AE9D8F0EE1F}"/>
          </ac:spMkLst>
        </pc:spChg>
        <pc:spChg chg="del mod">
          <ac:chgData name="Usuario invitado" userId="S::urn:spo:anon#354deb801d3e4dc720b1174405437d32d9748f2a2862c44916b0a5ab4e64068b::" providerId="AD" clId="Web-{48E1664B-4A9A-FBFE-E547-78FA153E6BCC}" dt="2021-02-25T21:47:40.141" v="106"/>
          <ac:spMkLst>
            <pc:docMk/>
            <pc:sldMk cId="214263670" sldId="306"/>
            <ac:spMk id="12" creationId="{F4E4929C-154B-4B33-B660-F2AF10D3545D}"/>
          </ac:spMkLst>
        </pc:spChg>
        <pc:spChg chg="del mod">
          <ac:chgData name="Usuario invitado" userId="S::urn:spo:anon#354deb801d3e4dc720b1174405437d32d9748f2a2862c44916b0a5ab4e64068b::" providerId="AD" clId="Web-{48E1664B-4A9A-FBFE-E547-78FA153E6BCC}" dt="2021-02-25T21:47:49.579" v="114"/>
          <ac:spMkLst>
            <pc:docMk/>
            <pc:sldMk cId="214263670" sldId="306"/>
            <ac:spMk id="13" creationId="{53989A38-9542-4767-8C22-7309B16688A1}"/>
          </ac:spMkLst>
        </pc:spChg>
        <pc:spChg chg="add del mod">
          <ac:chgData name="Usuario invitado" userId="S::urn:spo:anon#354deb801d3e4dc720b1174405437d32d9748f2a2862c44916b0a5ab4e64068b::" providerId="AD" clId="Web-{48E1664B-4A9A-FBFE-E547-78FA153E6BCC}" dt="2021-02-25T21:50:35.912" v="154"/>
          <ac:spMkLst>
            <pc:docMk/>
            <pc:sldMk cId="214263670" sldId="306"/>
            <ac:spMk id="14" creationId="{13C891AB-FFF9-450F-869D-51F0B72962A9}"/>
          </ac:spMkLst>
        </pc:spChg>
        <pc:spChg chg="del mod">
          <ac:chgData name="Usuario invitado" userId="S::urn:spo:anon#354deb801d3e4dc720b1174405437d32d9748f2a2862c44916b0a5ab4e64068b::" providerId="AD" clId="Web-{48E1664B-4A9A-FBFE-E547-78FA153E6BCC}" dt="2021-02-25T21:50:16.349" v="144"/>
          <ac:spMkLst>
            <pc:docMk/>
            <pc:sldMk cId="214263670" sldId="306"/>
            <ac:spMk id="15" creationId="{B28E53FE-2EA9-466A-9DCC-5386E8E6C0BD}"/>
          </ac:spMkLst>
        </pc:spChg>
        <pc:spChg chg="del mod">
          <ac:chgData name="Usuario invitado" userId="S::urn:spo:anon#354deb801d3e4dc720b1174405437d32d9748f2a2862c44916b0a5ab4e64068b::" providerId="AD" clId="Web-{48E1664B-4A9A-FBFE-E547-78FA153E6BCC}" dt="2021-02-25T21:50:41.006" v="155"/>
          <ac:spMkLst>
            <pc:docMk/>
            <pc:sldMk cId="214263670" sldId="306"/>
            <ac:spMk id="17" creationId="{638B3687-D973-4CC6-B524-8DC4EF4FB871}"/>
          </ac:spMkLst>
        </pc:spChg>
      </pc:sldChg>
      <pc:sldChg chg="addSp modSp new">
        <pc:chgData name="Usuario invitado" userId="S::urn:spo:anon#354deb801d3e4dc720b1174405437d32d9748f2a2862c44916b0a5ab4e64068b::" providerId="AD" clId="Web-{48E1664B-4A9A-FBFE-E547-78FA153E6BCC}" dt="2021-02-25T22:00:04.320" v="279" actId="20577"/>
        <pc:sldMkLst>
          <pc:docMk/>
          <pc:sldMk cId="103126464" sldId="310"/>
        </pc:sldMkLst>
        <pc:spChg chg="add mod">
          <ac:chgData name="Usuario invitado" userId="S::urn:spo:anon#354deb801d3e4dc720b1174405437d32d9748f2a2862c44916b0a5ab4e64068b::" providerId="AD" clId="Web-{48E1664B-4A9A-FBFE-E547-78FA153E6BCC}" dt="2021-02-25T22:00:04.320" v="279" actId="20577"/>
          <ac:spMkLst>
            <pc:docMk/>
            <pc:sldMk cId="103126464" sldId="310"/>
            <ac:spMk id="2" creationId="{E768A59E-3B6F-42D1-851A-565844464DF0}"/>
          </ac:spMkLst>
        </pc:spChg>
        <pc:spChg chg="add">
          <ac:chgData name="Usuario invitado" userId="S::urn:spo:anon#354deb801d3e4dc720b1174405437d32d9748f2a2862c44916b0a5ab4e64068b::" providerId="AD" clId="Web-{48E1664B-4A9A-FBFE-E547-78FA153E6BCC}" dt="2021-02-25T21:58:46.740" v="273"/>
          <ac:spMkLst>
            <pc:docMk/>
            <pc:sldMk cId="103126464" sldId="310"/>
            <ac:spMk id="4" creationId="{28CEDE4D-05A1-4C2E-A3DC-C18F8CAC526D}"/>
          </ac:spMkLst>
        </pc:spChg>
      </pc:sldChg>
      <pc:sldChg chg="add">
        <pc:chgData name="Usuario invitado" userId="S::urn:spo:anon#354deb801d3e4dc720b1174405437d32d9748f2a2862c44916b0a5ab4e64068b::" providerId="AD" clId="Web-{48E1664B-4A9A-FBFE-E547-78FA153E6BCC}" dt="2021-02-25T22:01:51.324" v="282"/>
        <pc:sldMkLst>
          <pc:docMk/>
          <pc:sldMk cId="1028363586" sldId="311"/>
        </pc:sldMkLst>
      </pc:sldChg>
      <pc:sldChg chg="add">
        <pc:chgData name="Usuario invitado" userId="S::urn:spo:anon#354deb801d3e4dc720b1174405437d32d9748f2a2862c44916b0a5ab4e64068b::" providerId="AD" clId="Web-{48E1664B-4A9A-FBFE-E547-78FA153E6BCC}" dt="2021-02-25T22:01:51.621" v="283"/>
        <pc:sldMkLst>
          <pc:docMk/>
          <pc:sldMk cId="327105326" sldId="312"/>
        </pc:sldMkLst>
      </pc:sldChg>
    </pc:docChg>
  </pc:docChgLst>
  <pc:docChgLst>
    <pc:chgData name="Gustavo  paredes" userId="S::gustavo.paredes@umich.mx::237c4cbf-6e2c-4d16-a68c-b3c758f06549" providerId="AD" clId="Web-{03CFAE9F-E039-B000-C8EE-72ACD132C95C}"/>
    <pc:docChg chg="modSld">
      <pc:chgData name="Gustavo  paredes" userId="S::gustavo.paredes@umich.mx::237c4cbf-6e2c-4d16-a68c-b3c758f06549" providerId="AD" clId="Web-{03CFAE9F-E039-B000-C8EE-72ACD132C95C}" dt="2021-02-25T19:56:57.721" v="5" actId="14100"/>
      <pc:docMkLst>
        <pc:docMk/>
      </pc:docMkLst>
      <pc:sldChg chg="addSp delSp modSp">
        <pc:chgData name="Gustavo  paredes" userId="S::gustavo.paredes@umich.mx::237c4cbf-6e2c-4d16-a68c-b3c758f06549" providerId="AD" clId="Web-{03CFAE9F-E039-B000-C8EE-72ACD132C95C}" dt="2021-02-25T19:56:57.721" v="5" actId="14100"/>
        <pc:sldMkLst>
          <pc:docMk/>
          <pc:sldMk cId="1385996619" sldId="301"/>
        </pc:sldMkLst>
        <pc:picChg chg="add mod">
          <ac:chgData name="Gustavo  paredes" userId="S::gustavo.paredes@umich.mx::237c4cbf-6e2c-4d16-a68c-b3c758f06549" providerId="AD" clId="Web-{03CFAE9F-E039-B000-C8EE-72ACD132C95C}" dt="2021-02-25T19:56:57.721" v="5" actId="14100"/>
          <ac:picMkLst>
            <pc:docMk/>
            <pc:sldMk cId="1385996619" sldId="301"/>
            <ac:picMk id="2" creationId="{FF44D759-F5CE-4EA9-BC5C-10A33770A19B}"/>
          </ac:picMkLst>
        </pc:picChg>
        <pc:picChg chg="del">
          <ac:chgData name="Gustavo  paredes" userId="S::gustavo.paredes@umich.mx::237c4cbf-6e2c-4d16-a68c-b3c758f06549" providerId="AD" clId="Web-{03CFAE9F-E039-B000-C8EE-72ACD132C95C}" dt="2021-02-25T19:56:35.267" v="0"/>
          <ac:picMkLst>
            <pc:docMk/>
            <pc:sldMk cId="1385996619" sldId="301"/>
            <ac:picMk id="5" creationId="{5095D47E-E1E5-4E97-8C83-944F1EF826DA}"/>
          </ac:picMkLst>
        </pc:picChg>
      </pc:sldChg>
    </pc:docChg>
  </pc:docChgLst>
  <pc:docChgLst>
    <pc:chgData name="Usuario invitado" userId="S::urn:spo:anon#354deb801d3e4dc720b1174405437d32d9748f2a2862c44916b0a5ab4e64068b::" providerId="AD" clId="Web-{5F1A675C-DD2F-4908-A93A-06A3EA1ABEFE}"/>
    <pc:docChg chg="modSld">
      <pc:chgData name="Usuario invitado" userId="S::urn:spo:anon#354deb801d3e4dc720b1174405437d32d9748f2a2862c44916b0a5ab4e64068b::" providerId="AD" clId="Web-{5F1A675C-DD2F-4908-A93A-06A3EA1ABEFE}" dt="2021-02-25T18:51:01.222" v="14" actId="20577"/>
      <pc:docMkLst>
        <pc:docMk/>
      </pc:docMkLst>
      <pc:sldChg chg="addSp delSp modSp mod setBg setClrOvrMap">
        <pc:chgData name="Usuario invitado" userId="S::urn:spo:anon#354deb801d3e4dc720b1174405437d32d9748f2a2862c44916b0a5ab4e64068b::" providerId="AD" clId="Web-{5F1A675C-DD2F-4908-A93A-06A3EA1ABEFE}" dt="2021-02-25T18:51:01.222" v="14" actId="20577"/>
        <pc:sldMkLst>
          <pc:docMk/>
          <pc:sldMk cId="509751546" sldId="256"/>
        </pc:sldMkLst>
        <pc:spChg chg="mod">
          <ac:chgData name="Usuario invitado" userId="S::urn:spo:anon#354deb801d3e4dc720b1174405437d32d9748f2a2862c44916b0a5ab4e64068b::" providerId="AD" clId="Web-{5F1A675C-DD2F-4908-A93A-06A3EA1ABEFE}" dt="2021-02-25T18:50:27.924" v="11" actId="14100"/>
          <ac:spMkLst>
            <pc:docMk/>
            <pc:sldMk cId="509751546" sldId="256"/>
            <ac:spMk id="3" creationId="{41CAD057-867E-4956-8D03-F0EF4888DD6E}"/>
          </ac:spMkLst>
        </pc:spChg>
        <pc:spChg chg="mod ord">
          <ac:chgData name="Usuario invitado" userId="S::urn:spo:anon#354deb801d3e4dc720b1174405437d32d9748f2a2862c44916b0a5ab4e64068b::" providerId="AD" clId="Web-{5F1A675C-DD2F-4908-A93A-06A3EA1ABEFE}" dt="2021-02-25T18:51:01.222" v="14" actId="20577"/>
          <ac:spMkLst>
            <pc:docMk/>
            <pc:sldMk cId="509751546" sldId="256"/>
            <ac:spMk id="4" creationId="{D2C20E62-CBDF-4C05-A98F-D5DB6354D12C}"/>
          </ac:spMkLst>
        </pc:spChg>
        <pc:spChg chg="add del">
          <ac:chgData name="Usuario invitado" userId="S::urn:spo:anon#354deb801d3e4dc720b1174405437d32d9748f2a2862c44916b0a5ab4e64068b::" providerId="AD" clId="Web-{5F1A675C-DD2F-4908-A93A-06A3EA1ABEFE}" dt="2021-02-25T18:37:36.949" v="4"/>
          <ac:spMkLst>
            <pc:docMk/>
            <pc:sldMk cId="509751546" sldId="256"/>
            <ac:spMk id="9" creationId="{57ABABA7-0420-4200-9B65-1C1967CE9373}"/>
          </ac:spMkLst>
        </pc:spChg>
        <pc:spChg chg="add del">
          <ac:chgData name="Usuario invitado" userId="S::urn:spo:anon#354deb801d3e4dc720b1174405437d32d9748f2a2862c44916b0a5ab4e64068b::" providerId="AD" clId="Web-{5F1A675C-DD2F-4908-A93A-06A3EA1ABEFE}" dt="2021-02-25T18:37:36.949" v="4"/>
          <ac:spMkLst>
            <pc:docMk/>
            <pc:sldMk cId="509751546" sldId="256"/>
            <ac:spMk id="25" creationId="{8576F020-8157-45CE-B1D9-6FA47AFEB4FA}"/>
          </ac:spMkLst>
        </pc:spChg>
        <pc:spChg chg="add">
          <ac:chgData name="Usuario invitado" userId="S::urn:spo:anon#354deb801d3e4dc720b1174405437d32d9748f2a2862c44916b0a5ab4e64068b::" providerId="AD" clId="Web-{5F1A675C-DD2F-4908-A93A-06A3EA1ABEFE}" dt="2021-02-25T18:37:36.949" v="4"/>
          <ac:spMkLst>
            <pc:docMk/>
            <pc:sldMk cId="509751546" sldId="256"/>
            <ac:spMk id="30" creationId="{F81819F9-8CAC-4A6C-8F06-0482027F9736}"/>
          </ac:spMkLst>
        </pc:spChg>
        <pc:spChg chg="add">
          <ac:chgData name="Usuario invitado" userId="S::urn:spo:anon#354deb801d3e4dc720b1174405437d32d9748f2a2862c44916b0a5ab4e64068b::" providerId="AD" clId="Web-{5F1A675C-DD2F-4908-A93A-06A3EA1ABEFE}" dt="2021-02-25T18:37:36.949" v="4"/>
          <ac:spMkLst>
            <pc:docMk/>
            <pc:sldMk cId="509751546" sldId="256"/>
            <ac:spMk id="32" creationId="{4A98CC08-AEC2-4E8F-8F52-0F5C6372DB4F}"/>
          </ac:spMkLst>
        </pc:spChg>
        <pc:spChg chg="add">
          <ac:chgData name="Usuario invitado" userId="S::urn:spo:anon#354deb801d3e4dc720b1174405437d32d9748f2a2862c44916b0a5ab4e64068b::" providerId="AD" clId="Web-{5F1A675C-DD2F-4908-A93A-06A3EA1ABEFE}" dt="2021-02-25T18:37:36.949" v="4"/>
          <ac:spMkLst>
            <pc:docMk/>
            <pc:sldMk cId="509751546" sldId="256"/>
            <ac:spMk id="62" creationId="{1310EFE2-B91D-47E7-B117-C2A802800A7C}"/>
          </ac:spMkLst>
        </pc:spChg>
        <pc:grpChg chg="add del">
          <ac:chgData name="Usuario invitado" userId="S::urn:spo:anon#354deb801d3e4dc720b1174405437d32d9748f2a2862c44916b0a5ab4e64068b::" providerId="AD" clId="Web-{5F1A675C-DD2F-4908-A93A-06A3EA1ABEFE}" dt="2021-02-25T18:37:36.949" v="4"/>
          <ac:grpSpMkLst>
            <pc:docMk/>
            <pc:sldMk cId="509751546" sldId="256"/>
            <ac:grpSpMk id="11" creationId="{7A03E380-9CD1-4ABA-A763-9F9D252B8908}"/>
          </ac:grpSpMkLst>
        </pc:grpChg>
        <pc:grpChg chg="add">
          <ac:chgData name="Usuario invitado" userId="S::urn:spo:anon#354deb801d3e4dc720b1174405437d32d9748f2a2862c44916b0a5ab4e64068b::" providerId="AD" clId="Web-{5F1A675C-DD2F-4908-A93A-06A3EA1ABEFE}" dt="2021-02-25T18:37:36.949" v="4"/>
          <ac:grpSpMkLst>
            <pc:docMk/>
            <pc:sldMk cId="509751546" sldId="256"/>
            <ac:grpSpMk id="34" creationId="{5D1545E6-EB3C-4478-A661-A2CA963F129C}"/>
          </ac:grpSpMkLst>
        </pc:grpChg>
        <pc:grpChg chg="add">
          <ac:chgData name="Usuario invitado" userId="S::urn:spo:anon#354deb801d3e4dc720b1174405437d32d9748f2a2862c44916b0a5ab4e64068b::" providerId="AD" clId="Web-{5F1A675C-DD2F-4908-A93A-06A3EA1ABEFE}" dt="2021-02-25T18:37:36.949" v="4"/>
          <ac:grpSpMkLst>
            <pc:docMk/>
            <pc:sldMk cId="509751546" sldId="256"/>
            <ac:grpSpMk id="48" creationId="{40A75861-F6C5-44A9-B161-B03701CBDE0C}"/>
          </ac:grpSpMkLst>
        </pc:grpChg>
      </pc:sldChg>
      <pc:sldChg chg="addSp modSp">
        <pc:chgData name="Usuario invitado" userId="S::urn:spo:anon#354deb801d3e4dc720b1174405437d32d9748f2a2862c44916b0a5ab4e64068b::" providerId="AD" clId="Web-{5F1A675C-DD2F-4908-A93A-06A3EA1ABEFE}" dt="2021-02-25T18:21:36.798" v="2" actId="1076"/>
        <pc:sldMkLst>
          <pc:docMk/>
          <pc:sldMk cId="166453100" sldId="303"/>
        </pc:sldMkLst>
        <pc:picChg chg="add mod">
          <ac:chgData name="Usuario invitado" userId="S::urn:spo:anon#354deb801d3e4dc720b1174405437d32d9748f2a2862c44916b0a5ab4e64068b::" providerId="AD" clId="Web-{5F1A675C-DD2F-4908-A93A-06A3EA1ABEFE}" dt="2021-02-25T18:21:36.798" v="2" actId="1076"/>
          <ac:picMkLst>
            <pc:docMk/>
            <pc:sldMk cId="166453100" sldId="303"/>
            <ac:picMk id="2" creationId="{6723C073-42C7-4E34-AB7B-E223BC00D2D9}"/>
          </ac:picMkLst>
        </pc:picChg>
      </pc:sldChg>
    </pc:docChg>
  </pc:docChgLst>
  <pc:docChgLst>
    <pc:chgData name="Guest User" userId="S::urn:spo:anon#354deb801d3e4dc720b1174405437d32d9748f2a2862c44916b0a5ab4e64068b::" providerId="AD" clId="Web-{11F7CE06-6E96-E432-0C78-370276A1D281}"/>
    <pc:docChg chg="modSld">
      <pc:chgData name="Guest User" userId="S::urn:spo:anon#354deb801d3e4dc720b1174405437d32d9748f2a2862c44916b0a5ab4e64068b::" providerId="AD" clId="Web-{11F7CE06-6E96-E432-0C78-370276A1D281}" dt="2021-02-26T05:25:33.831" v="100" actId="20577"/>
      <pc:docMkLst>
        <pc:docMk/>
      </pc:docMkLst>
      <pc:sldChg chg="modSp">
        <pc:chgData name="Guest User" userId="S::urn:spo:anon#354deb801d3e4dc720b1174405437d32d9748f2a2862c44916b0a5ab4e64068b::" providerId="AD" clId="Web-{11F7CE06-6E96-E432-0C78-370276A1D281}" dt="2021-02-26T05:25:33.831" v="100" actId="20577"/>
        <pc:sldMkLst>
          <pc:docMk/>
          <pc:sldMk cId="2688980015" sldId="272"/>
        </pc:sldMkLst>
        <pc:spChg chg="mod">
          <ac:chgData name="Guest User" userId="S::urn:spo:anon#354deb801d3e4dc720b1174405437d32d9748f2a2862c44916b0a5ab4e64068b::" providerId="AD" clId="Web-{11F7CE06-6E96-E432-0C78-370276A1D281}" dt="2021-02-26T05:25:33.831" v="100" actId="20577"/>
          <ac:spMkLst>
            <pc:docMk/>
            <pc:sldMk cId="2688980015" sldId="272"/>
            <ac:spMk id="8" creationId="{0D2BEF01-37D5-4FD2-991B-DDE87986DA37}"/>
          </ac:spMkLst>
        </pc:spChg>
      </pc:sldChg>
      <pc:sldChg chg="modSp">
        <pc:chgData name="Guest User" userId="S::urn:spo:anon#354deb801d3e4dc720b1174405437d32d9748f2a2862c44916b0a5ab4e64068b::" providerId="AD" clId="Web-{11F7CE06-6E96-E432-0C78-370276A1D281}" dt="2021-02-26T05:24:21.656" v="98" actId="20577"/>
        <pc:sldMkLst>
          <pc:docMk/>
          <pc:sldMk cId="1583427289" sldId="296"/>
        </pc:sldMkLst>
        <pc:spChg chg="mod">
          <ac:chgData name="Guest User" userId="S::urn:spo:anon#354deb801d3e4dc720b1174405437d32d9748f2a2862c44916b0a5ab4e64068b::" providerId="AD" clId="Web-{11F7CE06-6E96-E432-0C78-370276A1D281}" dt="2021-02-26T05:24:21.656" v="98" actId="20577"/>
          <ac:spMkLst>
            <pc:docMk/>
            <pc:sldMk cId="1583427289" sldId="296"/>
            <ac:spMk id="2" creationId="{9D46647E-CED7-481B-952F-C38AD0269D6F}"/>
          </ac:spMkLst>
        </pc:spChg>
        <pc:spChg chg="mod">
          <ac:chgData name="Guest User" userId="S::urn:spo:anon#354deb801d3e4dc720b1174405437d32d9748f2a2862c44916b0a5ab4e64068b::" providerId="AD" clId="Web-{11F7CE06-6E96-E432-0C78-370276A1D281}" dt="2021-02-26T05:23:55.374" v="93" actId="1076"/>
          <ac:spMkLst>
            <pc:docMk/>
            <pc:sldMk cId="1583427289" sldId="296"/>
            <ac:spMk id="16" creationId="{7FD1FFAA-4E2C-48B7-BD0B-E1F8C565690B}"/>
          </ac:spMkLst>
        </pc:spChg>
        <pc:spChg chg="mod">
          <ac:chgData name="Guest User" userId="S::urn:spo:anon#354deb801d3e4dc720b1174405437d32d9748f2a2862c44916b0a5ab4e64068b::" providerId="AD" clId="Web-{11F7CE06-6E96-E432-0C78-370276A1D281}" dt="2021-02-26T05:24:00.421" v="94" actId="1076"/>
          <ac:spMkLst>
            <pc:docMk/>
            <pc:sldMk cId="1583427289" sldId="296"/>
            <ac:spMk id="18" creationId="{416D79A6-5F2A-4C7A-8D60-81C8F818B248}"/>
          </ac:spMkLst>
        </pc:spChg>
        <pc:picChg chg="mod">
          <ac:chgData name="Guest User" userId="S::urn:spo:anon#354deb801d3e4dc720b1174405437d32d9748f2a2862c44916b0a5ab4e64068b::" providerId="AD" clId="Web-{11F7CE06-6E96-E432-0C78-370276A1D281}" dt="2021-02-26T05:24:09.953" v="96" actId="14100"/>
          <ac:picMkLst>
            <pc:docMk/>
            <pc:sldMk cId="1583427289" sldId="296"/>
            <ac:picMk id="13" creationId="{603B1BAB-DFE8-475A-88D8-64751CDEB0E7}"/>
          </ac:picMkLst>
        </pc:picChg>
        <pc:picChg chg="mod">
          <ac:chgData name="Guest User" userId="S::urn:spo:anon#354deb801d3e4dc720b1174405437d32d9748f2a2862c44916b0a5ab4e64068b::" providerId="AD" clId="Web-{11F7CE06-6E96-E432-0C78-370276A1D281}" dt="2021-02-26T05:23:49.343" v="92" actId="1076"/>
          <ac:picMkLst>
            <pc:docMk/>
            <pc:sldMk cId="1583427289" sldId="296"/>
            <ac:picMk id="15" creationId="{513513C9-D13F-484A-A988-4F143838BEBC}"/>
          </ac:picMkLst>
        </pc:picChg>
      </pc:sldChg>
      <pc:sldChg chg="modSp">
        <pc:chgData name="Guest User" userId="S::urn:spo:anon#354deb801d3e4dc720b1174405437d32d9748f2a2862c44916b0a5ab4e64068b::" providerId="AD" clId="Web-{11F7CE06-6E96-E432-0C78-370276A1D281}" dt="2021-02-26T04:38:04.785" v="31" actId="1076"/>
        <pc:sldMkLst>
          <pc:docMk/>
          <pc:sldMk cId="3061190373" sldId="316"/>
        </pc:sldMkLst>
        <pc:spChg chg="mod">
          <ac:chgData name="Guest User" userId="S::urn:spo:anon#354deb801d3e4dc720b1174405437d32d9748f2a2862c44916b0a5ab4e64068b::" providerId="AD" clId="Web-{11F7CE06-6E96-E432-0C78-370276A1D281}" dt="2021-02-26T04:37:28.361" v="22" actId="1076"/>
          <ac:spMkLst>
            <pc:docMk/>
            <pc:sldMk cId="3061190373" sldId="316"/>
            <ac:spMk id="14" creationId="{6390E2B4-A633-416A-B997-BF93DCF6CFE7}"/>
          </ac:spMkLst>
        </pc:spChg>
        <pc:spChg chg="mod">
          <ac:chgData name="Guest User" userId="S::urn:spo:anon#354deb801d3e4dc720b1174405437d32d9748f2a2862c44916b0a5ab4e64068b::" providerId="AD" clId="Web-{11F7CE06-6E96-E432-0C78-370276A1D281}" dt="2021-02-26T04:37:12.813" v="18" actId="1076"/>
          <ac:spMkLst>
            <pc:docMk/>
            <pc:sldMk cId="3061190373" sldId="316"/>
            <ac:spMk id="21" creationId="{D5047A95-A01D-4468-8183-9F75782E77AF}"/>
          </ac:spMkLst>
        </pc:spChg>
        <pc:picChg chg="mod">
          <ac:chgData name="Guest User" userId="S::urn:spo:anon#354deb801d3e4dc720b1174405437d32d9748f2a2862c44916b0a5ab4e64068b::" providerId="AD" clId="Web-{11F7CE06-6E96-E432-0C78-370276A1D281}" dt="2021-02-26T04:37:19.813" v="19" actId="1076"/>
          <ac:picMkLst>
            <pc:docMk/>
            <pc:sldMk cId="3061190373" sldId="316"/>
            <ac:picMk id="7" creationId="{F2CF7720-4B07-499C-8F09-F26288FA5ABB}"/>
          </ac:picMkLst>
        </pc:picChg>
        <pc:picChg chg="mod">
          <ac:chgData name="Guest User" userId="S::urn:spo:anon#354deb801d3e4dc720b1174405437d32d9748f2a2862c44916b0a5ab4e64068b::" providerId="AD" clId="Web-{11F7CE06-6E96-E432-0C78-370276A1D281}" dt="2021-02-26T04:38:04.785" v="31" actId="1076"/>
          <ac:picMkLst>
            <pc:docMk/>
            <pc:sldMk cId="3061190373" sldId="316"/>
            <ac:picMk id="11" creationId="{237EF4A3-8E21-495B-BD9F-E21E4632ED78}"/>
          </ac:picMkLst>
        </pc:picChg>
        <pc:picChg chg="mod">
          <ac:chgData name="Guest User" userId="S::urn:spo:anon#354deb801d3e4dc720b1174405437d32d9748f2a2862c44916b0a5ab4e64068b::" providerId="AD" clId="Web-{11F7CE06-6E96-E432-0C78-370276A1D281}" dt="2021-02-26T04:38:01.956" v="30" actId="1076"/>
          <ac:picMkLst>
            <pc:docMk/>
            <pc:sldMk cId="3061190373" sldId="316"/>
            <ac:picMk id="15" creationId="{61BFE184-9FB4-4FF8-9A89-A2A019BB228B}"/>
          </ac:picMkLst>
        </pc:picChg>
      </pc:sldChg>
      <pc:sldChg chg="modSp">
        <pc:chgData name="Guest User" userId="S::urn:spo:anon#354deb801d3e4dc720b1174405437d32d9748f2a2862c44916b0a5ab4e64068b::" providerId="AD" clId="Web-{11F7CE06-6E96-E432-0C78-370276A1D281}" dt="2021-02-26T04:36:26.498" v="17" actId="1076"/>
        <pc:sldMkLst>
          <pc:docMk/>
          <pc:sldMk cId="3504484626" sldId="317"/>
        </pc:sldMkLst>
        <pc:spChg chg="mod">
          <ac:chgData name="Guest User" userId="S::urn:spo:anon#354deb801d3e4dc720b1174405437d32d9748f2a2862c44916b0a5ab4e64068b::" providerId="AD" clId="Web-{11F7CE06-6E96-E432-0C78-370276A1D281}" dt="2021-02-26T04:36:10.575" v="13" actId="1076"/>
          <ac:spMkLst>
            <pc:docMk/>
            <pc:sldMk cId="3504484626" sldId="317"/>
            <ac:spMk id="3" creationId="{14BCE476-3827-4B1B-9616-6B0EC10BE671}"/>
          </ac:spMkLst>
        </pc:spChg>
        <pc:picChg chg="mod">
          <ac:chgData name="Guest User" userId="S::urn:spo:anon#354deb801d3e4dc720b1174405437d32d9748f2a2862c44916b0a5ab4e64068b::" providerId="AD" clId="Web-{11F7CE06-6E96-E432-0C78-370276A1D281}" dt="2021-02-26T04:36:26.498" v="17" actId="1076"/>
          <ac:picMkLst>
            <pc:docMk/>
            <pc:sldMk cId="3504484626" sldId="317"/>
            <ac:picMk id="5" creationId="{9B4CC7E0-0E32-4690-8F47-DCC8EB7508A9}"/>
          </ac:picMkLst>
        </pc:picChg>
        <pc:picChg chg="mod">
          <ac:chgData name="Guest User" userId="S::urn:spo:anon#354deb801d3e4dc720b1174405437d32d9748f2a2862c44916b0a5ab4e64068b::" providerId="AD" clId="Web-{11F7CE06-6E96-E432-0C78-370276A1D281}" dt="2021-02-26T04:36:04.653" v="12" actId="1076"/>
          <ac:picMkLst>
            <pc:docMk/>
            <pc:sldMk cId="3504484626" sldId="317"/>
            <ac:picMk id="8" creationId="{73BB07E7-CA3E-4367-BDF1-517C217DC81F}"/>
          </ac:picMkLst>
        </pc:picChg>
        <pc:picChg chg="mod">
          <ac:chgData name="Guest User" userId="S::urn:spo:anon#354deb801d3e4dc720b1174405437d32d9748f2a2862c44916b0a5ab4e64068b::" providerId="AD" clId="Web-{11F7CE06-6E96-E432-0C78-370276A1D281}" dt="2021-02-26T04:36:17.529" v="15" actId="1076"/>
          <ac:picMkLst>
            <pc:docMk/>
            <pc:sldMk cId="3504484626" sldId="317"/>
            <ac:picMk id="9" creationId="{BCC5F632-8E89-4A6D-BCFA-27368BA49A9C}"/>
          </ac:picMkLst>
        </pc:picChg>
      </pc:sldChg>
      <pc:sldChg chg="delSp modSp">
        <pc:chgData name="Guest User" userId="S::urn:spo:anon#354deb801d3e4dc720b1174405437d32d9748f2a2862c44916b0a5ab4e64068b::" providerId="AD" clId="Web-{11F7CE06-6E96-E432-0C78-370276A1D281}" dt="2021-02-26T04:47:13.565" v="75" actId="20577"/>
        <pc:sldMkLst>
          <pc:docMk/>
          <pc:sldMk cId="2111765306" sldId="322"/>
        </pc:sldMkLst>
        <pc:spChg chg="mod">
          <ac:chgData name="Guest User" userId="S::urn:spo:anon#354deb801d3e4dc720b1174405437d32d9748f2a2862c44916b0a5ab4e64068b::" providerId="AD" clId="Web-{11F7CE06-6E96-E432-0C78-370276A1D281}" dt="2021-02-26T04:47:13.565" v="75" actId="20577"/>
          <ac:spMkLst>
            <pc:docMk/>
            <pc:sldMk cId="2111765306" sldId="322"/>
            <ac:spMk id="13" creationId="{14BF3E07-7815-4975-B487-27716BE13680}"/>
          </ac:spMkLst>
        </pc:spChg>
        <pc:picChg chg="mod">
          <ac:chgData name="Guest User" userId="S::urn:spo:anon#354deb801d3e4dc720b1174405437d32d9748f2a2862c44916b0a5ab4e64068b::" providerId="AD" clId="Web-{11F7CE06-6E96-E432-0C78-370276A1D281}" dt="2021-02-26T04:47:02.095" v="71" actId="1076"/>
          <ac:picMkLst>
            <pc:docMk/>
            <pc:sldMk cId="2111765306" sldId="322"/>
            <ac:picMk id="5" creationId="{E6C2ACF1-48B3-4992-9A61-9C66E8467E48}"/>
          </ac:picMkLst>
        </pc:picChg>
        <pc:picChg chg="mod">
          <ac:chgData name="Guest User" userId="S::urn:spo:anon#354deb801d3e4dc720b1174405437d32d9748f2a2862c44916b0a5ab4e64068b::" providerId="AD" clId="Web-{11F7CE06-6E96-E432-0C78-370276A1D281}" dt="2021-02-26T04:47:09.236" v="73" actId="14100"/>
          <ac:picMkLst>
            <pc:docMk/>
            <pc:sldMk cId="2111765306" sldId="322"/>
            <ac:picMk id="7" creationId="{A65B2879-3C19-4109-9DC2-37075266FB50}"/>
          </ac:picMkLst>
        </pc:picChg>
        <pc:picChg chg="del mod">
          <ac:chgData name="Guest User" userId="S::urn:spo:anon#354deb801d3e4dc720b1174405437d32d9748f2a2862c44916b0a5ab4e64068b::" providerId="AD" clId="Web-{11F7CE06-6E96-E432-0C78-370276A1D281}" dt="2021-02-26T04:46:47.876" v="67"/>
          <ac:picMkLst>
            <pc:docMk/>
            <pc:sldMk cId="2111765306" sldId="322"/>
            <ac:picMk id="9" creationId="{08202A59-1B6E-41A6-9B96-A606E69D81E8}"/>
          </ac:picMkLst>
        </pc:picChg>
        <pc:picChg chg="mod">
          <ac:chgData name="Guest User" userId="S::urn:spo:anon#354deb801d3e4dc720b1174405437d32d9748f2a2862c44916b0a5ab4e64068b::" providerId="AD" clId="Web-{11F7CE06-6E96-E432-0C78-370276A1D281}" dt="2021-02-26T04:47:05.767" v="72" actId="14100"/>
          <ac:picMkLst>
            <pc:docMk/>
            <pc:sldMk cId="2111765306" sldId="322"/>
            <ac:picMk id="10" creationId="{2BDB2DC1-1D91-4436-908D-89B89637A753}"/>
          </ac:picMkLst>
        </pc:picChg>
      </pc:sldChg>
      <pc:sldChg chg="modSp">
        <pc:chgData name="Guest User" userId="S::urn:spo:anon#354deb801d3e4dc720b1174405437d32d9748f2a2862c44916b0a5ab4e64068b::" providerId="AD" clId="Web-{11F7CE06-6E96-E432-0C78-370276A1D281}" dt="2021-02-26T04:48:51.679" v="86" actId="1076"/>
        <pc:sldMkLst>
          <pc:docMk/>
          <pc:sldMk cId="3454736778" sldId="323"/>
        </pc:sldMkLst>
        <pc:spChg chg="mod">
          <ac:chgData name="Guest User" userId="S::urn:spo:anon#354deb801d3e4dc720b1174405437d32d9748f2a2862c44916b0a5ab4e64068b::" providerId="AD" clId="Web-{11F7CE06-6E96-E432-0C78-370276A1D281}" dt="2021-02-26T04:48:20.865" v="82" actId="1076"/>
          <ac:spMkLst>
            <pc:docMk/>
            <pc:sldMk cId="3454736778" sldId="323"/>
            <ac:spMk id="11" creationId="{24EFF72D-99A5-4736-A136-4BF0CA5E31BE}"/>
          </ac:spMkLst>
        </pc:spChg>
        <pc:picChg chg="mod">
          <ac:chgData name="Guest User" userId="S::urn:spo:anon#354deb801d3e4dc720b1174405437d32d9748f2a2862c44916b0a5ab4e64068b::" providerId="AD" clId="Web-{11F7CE06-6E96-E432-0C78-370276A1D281}" dt="2021-02-26T04:48:45.804" v="84" actId="1076"/>
          <ac:picMkLst>
            <pc:docMk/>
            <pc:sldMk cId="3454736778" sldId="323"/>
            <ac:picMk id="8" creationId="{ABBC2ED5-74E5-4BA1-9FD9-353983B4B7BC}"/>
          </ac:picMkLst>
        </pc:picChg>
        <pc:picChg chg="mod">
          <ac:chgData name="Guest User" userId="S::urn:spo:anon#354deb801d3e4dc720b1174405437d32d9748f2a2862c44916b0a5ab4e64068b::" providerId="AD" clId="Web-{11F7CE06-6E96-E432-0C78-370276A1D281}" dt="2021-02-26T04:48:51.679" v="86" actId="1076"/>
          <ac:picMkLst>
            <pc:docMk/>
            <pc:sldMk cId="3454736778" sldId="323"/>
            <ac:picMk id="15" creationId="{180CD61D-2DAE-4587-B5BE-8A96DA144833}"/>
          </ac:picMkLst>
        </pc:picChg>
      </pc:sldChg>
      <pc:sldChg chg="modSp">
        <pc:chgData name="Guest User" userId="S::urn:spo:anon#354deb801d3e4dc720b1174405437d32d9748f2a2862c44916b0a5ab4e64068b::" providerId="AD" clId="Web-{11F7CE06-6E96-E432-0C78-370276A1D281}" dt="2021-02-26T05:23:14.077" v="89" actId="1076"/>
        <pc:sldMkLst>
          <pc:docMk/>
          <pc:sldMk cId="461762473" sldId="324"/>
        </pc:sldMkLst>
        <pc:spChg chg="mod">
          <ac:chgData name="Guest User" userId="S::urn:spo:anon#354deb801d3e4dc720b1174405437d32d9748f2a2862c44916b0a5ab4e64068b::" providerId="AD" clId="Web-{11F7CE06-6E96-E432-0C78-370276A1D281}" dt="2021-02-26T05:23:04.280" v="87" actId="1076"/>
          <ac:spMkLst>
            <pc:docMk/>
            <pc:sldMk cId="461762473" sldId="324"/>
            <ac:spMk id="3" creationId="{14BCE476-3827-4B1B-9616-6B0EC10BE671}"/>
          </ac:spMkLst>
        </pc:spChg>
        <pc:picChg chg="mod">
          <ac:chgData name="Guest User" userId="S::urn:spo:anon#354deb801d3e4dc720b1174405437d32d9748f2a2862c44916b0a5ab4e64068b::" providerId="AD" clId="Web-{11F7CE06-6E96-E432-0C78-370276A1D281}" dt="2021-02-26T05:23:14.077" v="89" actId="1076"/>
          <ac:picMkLst>
            <pc:docMk/>
            <pc:sldMk cId="461762473" sldId="324"/>
            <ac:picMk id="15" creationId="{B7335618-6EA0-467C-93E6-01C704629FC8}"/>
          </ac:picMkLst>
        </pc:picChg>
      </pc:sldChg>
      <pc:sldChg chg="modSp">
        <pc:chgData name="Guest User" userId="S::urn:spo:anon#354deb801d3e4dc720b1174405437d32d9748f2a2862c44916b0a5ab4e64068b::" providerId="AD" clId="Web-{11F7CE06-6E96-E432-0C78-370276A1D281}" dt="2021-02-26T04:39:04.788" v="32" actId="1076"/>
        <pc:sldMkLst>
          <pc:docMk/>
          <pc:sldMk cId="1132386791" sldId="325"/>
        </pc:sldMkLst>
        <pc:spChg chg="mod">
          <ac:chgData name="Guest User" userId="S::urn:spo:anon#354deb801d3e4dc720b1174405437d32d9748f2a2862c44916b0a5ab4e64068b::" providerId="AD" clId="Web-{11F7CE06-6E96-E432-0C78-370276A1D281}" dt="2021-02-26T04:28:08.313" v="7" actId="1076"/>
          <ac:spMkLst>
            <pc:docMk/>
            <pc:sldMk cId="1132386791" sldId="325"/>
            <ac:spMk id="17" creationId="{6D7D9CB5-11E5-440F-B418-603CB8F33D75}"/>
          </ac:spMkLst>
        </pc:spChg>
        <pc:spChg chg="mod">
          <ac:chgData name="Guest User" userId="S::urn:spo:anon#354deb801d3e4dc720b1174405437d32d9748f2a2862c44916b0a5ab4e64068b::" providerId="AD" clId="Web-{11F7CE06-6E96-E432-0C78-370276A1D281}" dt="2021-02-26T04:39:04.788" v="32" actId="1076"/>
          <ac:spMkLst>
            <pc:docMk/>
            <pc:sldMk cId="1132386791" sldId="325"/>
            <ac:spMk id="19" creationId="{ADB84C2A-68BC-4B04-B196-3B1CB882BD11}"/>
          </ac:spMkLst>
        </pc:spChg>
      </pc:sldChg>
    </pc:docChg>
  </pc:docChgLst>
  <pc:docChgLst>
    <pc:chgData name="Gustavo  paredes" userId="S::gustavo.paredes@umich.mx::237c4cbf-6e2c-4d16-a68c-b3c758f06549" providerId="AD" clId="Web-{E7FE8FCF-563F-6E34-2577-B76DC135C584}"/>
    <pc:docChg chg="addSld modSld">
      <pc:chgData name="Gustavo  paredes" userId="S::gustavo.paredes@umich.mx::237c4cbf-6e2c-4d16-a68c-b3c758f06549" providerId="AD" clId="Web-{E7FE8FCF-563F-6E34-2577-B76DC135C584}" dt="2021-02-25T18:52:27.280" v="213" actId="20577"/>
      <pc:docMkLst>
        <pc:docMk/>
      </pc:docMkLst>
      <pc:sldChg chg="addSp delSp modSp">
        <pc:chgData name="Gustavo  paredes" userId="S::gustavo.paredes@umich.mx::237c4cbf-6e2c-4d16-a68c-b3c758f06549" providerId="AD" clId="Web-{E7FE8FCF-563F-6E34-2577-B76DC135C584}" dt="2021-02-25T17:52:33.814" v="1"/>
        <pc:sldMkLst>
          <pc:docMk/>
          <pc:sldMk cId="2959832115" sldId="265"/>
        </pc:sldMkLst>
        <pc:picChg chg="add del mod">
          <ac:chgData name="Gustavo  paredes" userId="S::gustavo.paredes@umich.mx::237c4cbf-6e2c-4d16-a68c-b3c758f06549" providerId="AD" clId="Web-{E7FE8FCF-563F-6E34-2577-B76DC135C584}" dt="2021-02-25T17:52:33.814" v="1"/>
          <ac:picMkLst>
            <pc:docMk/>
            <pc:sldMk cId="2959832115" sldId="265"/>
            <ac:picMk id="4" creationId="{341574D7-7EE2-4130-903B-E7F0E7B9F1D0}"/>
          </ac:picMkLst>
        </pc:picChg>
      </pc:sldChg>
      <pc:sldChg chg="addSp delSp modSp new">
        <pc:chgData name="Gustavo  paredes" userId="S::gustavo.paredes@umich.mx::237c4cbf-6e2c-4d16-a68c-b3c758f06549" providerId="AD" clId="Web-{E7FE8FCF-563F-6E34-2577-B76DC135C584}" dt="2021-02-25T18:52:27.280" v="213" actId="20577"/>
        <pc:sldMkLst>
          <pc:docMk/>
          <pc:sldMk cId="706825679" sldId="304"/>
        </pc:sldMkLst>
        <pc:spChg chg="add mod">
          <ac:chgData name="Gustavo  paredes" userId="S::gustavo.paredes@umich.mx::237c4cbf-6e2c-4d16-a68c-b3c758f06549" providerId="AD" clId="Web-{E7FE8FCF-563F-6E34-2577-B76DC135C584}" dt="2021-02-25T17:54:25.426" v="44" actId="14100"/>
          <ac:spMkLst>
            <pc:docMk/>
            <pc:sldMk cId="706825679" sldId="304"/>
            <ac:spMk id="4" creationId="{F8E1DB93-6190-4C69-9D40-9F18B61E448B}"/>
          </ac:spMkLst>
        </pc:spChg>
        <pc:spChg chg="add mod">
          <ac:chgData name="Gustavo  paredes" userId="S::gustavo.paredes@umich.mx::237c4cbf-6e2c-4d16-a68c-b3c758f06549" providerId="AD" clId="Web-{E7FE8FCF-563F-6E34-2577-B76DC135C584}" dt="2021-02-25T18:01:17.655" v="131" actId="20577"/>
          <ac:spMkLst>
            <pc:docMk/>
            <pc:sldMk cId="706825679" sldId="304"/>
            <ac:spMk id="6" creationId="{D3967ED5-50C9-4937-81FD-6ADBEDFADE1C}"/>
          </ac:spMkLst>
        </pc:spChg>
        <pc:spChg chg="add mod">
          <ac:chgData name="Gustavo  paredes" userId="S::gustavo.paredes@umich.mx::237c4cbf-6e2c-4d16-a68c-b3c758f06549" providerId="AD" clId="Web-{E7FE8FCF-563F-6E34-2577-B76DC135C584}" dt="2021-02-25T18:52:27.280" v="213" actId="20577"/>
          <ac:spMkLst>
            <pc:docMk/>
            <pc:sldMk cId="706825679" sldId="304"/>
            <ac:spMk id="7" creationId="{CABAD5D8-43C3-4A88-BFED-BD4A2FCBE724}"/>
          </ac:spMkLst>
        </pc:spChg>
        <pc:picChg chg="add del mod">
          <ac:chgData name="Gustavo  paredes" userId="S::gustavo.paredes@umich.mx::237c4cbf-6e2c-4d16-a68c-b3c758f06549" providerId="AD" clId="Web-{E7FE8FCF-563F-6E34-2577-B76DC135C584}" dt="2021-02-25T17:53:03.799" v="4"/>
          <ac:picMkLst>
            <pc:docMk/>
            <pc:sldMk cId="706825679" sldId="304"/>
            <ac:picMk id="2" creationId="{E07EC3B0-2E3E-44FA-865F-057105BF7402}"/>
          </ac:picMkLst>
        </pc:picChg>
      </pc:sldChg>
    </pc:docChg>
  </pc:docChgLst>
  <pc:docChgLst>
    <pc:chgData name="Guest User" userId="S::urn:spo:anon#354deb801d3e4dc720b1174405437d32d9748f2a2862c44916b0a5ab4e64068b::" providerId="AD" clId="Web-{00000000-0000-0000-0000-000000000000}"/>
    <pc:docChg chg="modSld">
      <pc:chgData name="Guest User" userId="S::urn:spo:anon#354deb801d3e4dc720b1174405437d32d9748f2a2862c44916b0a5ab4e64068b::" providerId="AD" clId="Web-{00000000-0000-0000-0000-000000000000}" dt="2021-02-26T15:10:03.237" v="39" actId="20577"/>
      <pc:docMkLst>
        <pc:docMk/>
      </pc:docMkLst>
      <pc:sldChg chg="modSp">
        <pc:chgData name="Guest User" userId="S::urn:spo:anon#354deb801d3e4dc720b1174405437d32d9748f2a2862c44916b0a5ab4e64068b::" providerId="AD" clId="Web-{00000000-0000-0000-0000-000000000000}" dt="2021-02-26T15:10:03.237" v="39" actId="20577"/>
        <pc:sldMkLst>
          <pc:docMk/>
          <pc:sldMk cId="2163410096" sldId="257"/>
        </pc:sldMkLst>
        <pc:spChg chg="mod">
          <ac:chgData name="Guest User" userId="S::urn:spo:anon#354deb801d3e4dc720b1174405437d32d9748f2a2862c44916b0a5ab4e64068b::" providerId="AD" clId="Web-{00000000-0000-0000-0000-000000000000}" dt="2021-02-26T15:10:03.237" v="39" actId="20577"/>
          <ac:spMkLst>
            <pc:docMk/>
            <pc:sldMk cId="2163410096" sldId="257"/>
            <ac:spMk id="15" creationId="{69D3A883-1F77-455E-BDC5-D28BE50AE238}"/>
          </ac:spMkLst>
        </pc:spChg>
        <pc:spChg chg="mod">
          <ac:chgData name="Guest User" userId="S::urn:spo:anon#354deb801d3e4dc720b1174405437d32d9748f2a2862c44916b0a5ab4e64068b::" providerId="AD" clId="Web-{00000000-0000-0000-0000-000000000000}" dt="2021-02-26T15:09:50.830" v="38" actId="20577"/>
          <ac:spMkLst>
            <pc:docMk/>
            <pc:sldMk cId="2163410096" sldId="257"/>
            <ac:spMk id="17" creationId="{5EE9C4DD-0524-414D-8BB7-8FDFA7825EE4}"/>
          </ac:spMkLst>
        </pc:spChg>
      </pc:sldChg>
      <pc:sldChg chg="modSp">
        <pc:chgData name="Guest User" userId="S::urn:spo:anon#354deb801d3e4dc720b1174405437d32d9748f2a2862c44916b0a5ab4e64068b::" providerId="AD" clId="Web-{00000000-0000-0000-0000-000000000000}" dt="2021-02-26T00:43:25.045" v="2" actId="14100"/>
        <pc:sldMkLst>
          <pc:docMk/>
          <pc:sldMk cId="3916365322" sldId="263"/>
        </pc:sldMkLst>
        <pc:spChg chg="mod">
          <ac:chgData name="Guest User" userId="S::urn:spo:anon#354deb801d3e4dc720b1174405437d32d9748f2a2862c44916b0a5ab4e64068b::" providerId="AD" clId="Web-{00000000-0000-0000-0000-000000000000}" dt="2021-02-26T00:43:25.045" v="2" actId="14100"/>
          <ac:spMkLst>
            <pc:docMk/>
            <pc:sldMk cId="3916365322" sldId="263"/>
            <ac:spMk id="3" creationId="{D9E0BD54-16AB-4DF0-887F-0B3552F68696}"/>
          </ac:spMkLst>
        </pc:spChg>
      </pc:sldChg>
      <pc:sldChg chg="modSp">
        <pc:chgData name="Guest User" userId="S::urn:spo:anon#354deb801d3e4dc720b1174405437d32d9748f2a2862c44916b0a5ab4e64068b::" providerId="AD" clId="Web-{00000000-0000-0000-0000-000000000000}" dt="2021-02-26T01:06:03.525" v="5" actId="14100"/>
        <pc:sldMkLst>
          <pc:docMk/>
          <pc:sldMk cId="3815615298" sldId="267"/>
        </pc:sldMkLst>
        <pc:picChg chg="mod">
          <ac:chgData name="Guest User" userId="S::urn:spo:anon#354deb801d3e4dc720b1174405437d32d9748f2a2862c44916b0a5ab4e64068b::" providerId="AD" clId="Web-{00000000-0000-0000-0000-000000000000}" dt="2021-02-26T01:06:03.525" v="5" actId="14100"/>
          <ac:picMkLst>
            <pc:docMk/>
            <pc:sldMk cId="3815615298" sldId="267"/>
            <ac:picMk id="12" creationId="{9541B379-B1EB-4881-ABB4-B87F5B207BF7}"/>
          </ac:picMkLst>
        </pc:picChg>
      </pc:sldChg>
      <pc:sldChg chg="modSp">
        <pc:chgData name="Guest User" userId="S::urn:spo:anon#354deb801d3e4dc720b1174405437d32d9748f2a2862c44916b0a5ab4e64068b::" providerId="AD" clId="Web-{00000000-0000-0000-0000-000000000000}" dt="2021-02-26T00:18:35.246" v="1" actId="20577"/>
        <pc:sldMkLst>
          <pc:docMk/>
          <pc:sldMk cId="214263670" sldId="306"/>
        </pc:sldMkLst>
        <pc:spChg chg="mod">
          <ac:chgData name="Guest User" userId="S::urn:spo:anon#354deb801d3e4dc720b1174405437d32d9748f2a2862c44916b0a5ab4e64068b::" providerId="AD" clId="Web-{00000000-0000-0000-0000-000000000000}" dt="2021-02-26T00:18:35.246" v="1" actId="20577"/>
          <ac:spMkLst>
            <pc:docMk/>
            <pc:sldMk cId="214263670" sldId="306"/>
            <ac:spMk id="5" creationId="{EB422F1B-F6D6-40F5-8C11-06AE260F9FFC}"/>
          </ac:spMkLst>
        </pc:spChg>
      </pc:sldChg>
      <pc:sldChg chg="modSp">
        <pc:chgData name="Guest User" userId="S::urn:spo:anon#354deb801d3e4dc720b1174405437d32d9748f2a2862c44916b0a5ab4e64068b::" providerId="AD" clId="Web-{00000000-0000-0000-0000-000000000000}" dt="2021-02-26T14:46:41.434" v="11" actId="20577"/>
        <pc:sldMkLst>
          <pc:docMk/>
          <pc:sldMk cId="2544640244" sldId="313"/>
        </pc:sldMkLst>
        <pc:spChg chg="mod">
          <ac:chgData name="Guest User" userId="S::urn:spo:anon#354deb801d3e4dc720b1174405437d32d9748f2a2862c44916b0a5ab4e64068b::" providerId="AD" clId="Web-{00000000-0000-0000-0000-000000000000}" dt="2021-02-26T14:46:41.434" v="11" actId="20577"/>
          <ac:spMkLst>
            <pc:docMk/>
            <pc:sldMk cId="2544640244" sldId="313"/>
            <ac:spMk id="18" creationId="{49ECEE75-A648-45B6-980C-C4AF4805F102}"/>
          </ac:spMkLst>
        </pc:spChg>
      </pc:sldChg>
      <pc:sldChg chg="modSp">
        <pc:chgData name="Guest User" userId="S::urn:spo:anon#354deb801d3e4dc720b1174405437d32d9748f2a2862c44916b0a5ab4e64068b::" providerId="AD" clId="Web-{00000000-0000-0000-0000-000000000000}" dt="2021-02-26T14:48:13.877" v="13"/>
        <pc:sldMkLst>
          <pc:docMk/>
          <pc:sldMk cId="544978954" sldId="314"/>
        </pc:sldMkLst>
        <pc:spChg chg="mod">
          <ac:chgData name="Guest User" userId="S::urn:spo:anon#354deb801d3e4dc720b1174405437d32d9748f2a2862c44916b0a5ab4e64068b::" providerId="AD" clId="Web-{00000000-0000-0000-0000-000000000000}" dt="2021-02-26T14:48:13.877" v="13"/>
          <ac:spMkLst>
            <pc:docMk/>
            <pc:sldMk cId="544978954" sldId="314"/>
            <ac:spMk id="2" creationId="{BF19547A-653F-4C04-A4D5-8E530CA4D0AE}"/>
          </ac:spMkLst>
        </pc:spChg>
      </pc:sldChg>
      <pc:sldChg chg="modSp">
        <pc:chgData name="Guest User" userId="S::urn:spo:anon#354deb801d3e4dc720b1174405437d32d9748f2a2862c44916b0a5ab4e64068b::" providerId="AD" clId="Web-{00000000-0000-0000-0000-000000000000}" dt="2021-02-26T01:06:25.089" v="6" actId="14100"/>
        <pc:sldMkLst>
          <pc:docMk/>
          <pc:sldMk cId="2197947257" sldId="319"/>
        </pc:sldMkLst>
        <pc:picChg chg="mod">
          <ac:chgData name="Guest User" userId="S::urn:spo:anon#354deb801d3e4dc720b1174405437d32d9748f2a2862c44916b0a5ab4e64068b::" providerId="AD" clId="Web-{00000000-0000-0000-0000-000000000000}" dt="2021-02-26T01:06:25.089" v="6" actId="14100"/>
          <ac:picMkLst>
            <pc:docMk/>
            <pc:sldMk cId="2197947257" sldId="319"/>
            <ac:picMk id="9" creationId="{F35617FA-F974-4341-8997-E44860E18FAC}"/>
          </ac:picMkLst>
        </pc:picChg>
      </pc:sldChg>
    </pc:docChg>
  </pc:docChgLst>
  <pc:docChgLst>
    <pc:chgData name="Usuario invitado" userId="S::urn:spo:anon#354deb801d3e4dc720b1174405437d32d9748f2a2862c44916b0a5ab4e64068b::" providerId="AD" clId="Web-{A23AAF25-2A04-71D0-B079-6E582533A32F}"/>
    <pc:docChg chg="modSld">
      <pc:chgData name="Usuario invitado" userId="S::urn:spo:anon#354deb801d3e4dc720b1174405437d32d9748f2a2862c44916b0a5ab4e64068b::" providerId="AD" clId="Web-{A23AAF25-2A04-71D0-B079-6E582533A32F}" dt="2021-02-25T19:39:01.037" v="22"/>
      <pc:docMkLst>
        <pc:docMk/>
      </pc:docMkLst>
      <pc:sldChg chg="modSp">
        <pc:chgData name="Usuario invitado" userId="S::urn:spo:anon#354deb801d3e4dc720b1174405437d32d9748f2a2862c44916b0a5ab4e64068b::" providerId="AD" clId="Web-{A23AAF25-2A04-71D0-B079-6E582533A32F}" dt="2021-02-25T19:36:48.108" v="17" actId="1076"/>
        <pc:sldMkLst>
          <pc:docMk/>
          <pc:sldMk cId="2163410096" sldId="257"/>
        </pc:sldMkLst>
        <pc:spChg chg="mod">
          <ac:chgData name="Usuario invitado" userId="S::urn:spo:anon#354deb801d3e4dc720b1174405437d32d9748f2a2862c44916b0a5ab4e64068b::" providerId="AD" clId="Web-{A23AAF25-2A04-71D0-B079-6E582533A32F}" dt="2021-02-25T19:36:29.326" v="15" actId="1076"/>
          <ac:spMkLst>
            <pc:docMk/>
            <pc:sldMk cId="2163410096" sldId="257"/>
            <ac:spMk id="7" creationId="{D02D4D5E-41FA-4663-BD72-D8F835083366}"/>
          </ac:spMkLst>
        </pc:spChg>
        <pc:spChg chg="mod">
          <ac:chgData name="Usuario invitado" userId="S::urn:spo:anon#354deb801d3e4dc720b1174405437d32d9748f2a2862c44916b0a5ab4e64068b::" providerId="AD" clId="Web-{A23AAF25-2A04-71D0-B079-6E582533A32F}" dt="2021-02-25T19:36:34.248" v="16" actId="1076"/>
          <ac:spMkLst>
            <pc:docMk/>
            <pc:sldMk cId="2163410096" sldId="257"/>
            <ac:spMk id="10" creationId="{4FA38794-84FA-42F7-AE73-592960FA7466}"/>
          </ac:spMkLst>
        </pc:spChg>
        <pc:spChg chg="mod">
          <ac:chgData name="Usuario invitado" userId="S::urn:spo:anon#354deb801d3e4dc720b1174405437d32d9748f2a2862c44916b0a5ab4e64068b::" providerId="AD" clId="Web-{A23AAF25-2A04-71D0-B079-6E582533A32F}" dt="2021-02-25T19:36:48.108" v="17" actId="1076"/>
          <ac:spMkLst>
            <pc:docMk/>
            <pc:sldMk cId="2163410096" sldId="257"/>
            <ac:spMk id="13" creationId="{8156E72E-A132-4DFA-94C3-31F970738A56}"/>
          </ac:spMkLst>
        </pc:spChg>
        <pc:spChg chg="mod">
          <ac:chgData name="Usuario invitado" userId="S::urn:spo:anon#354deb801d3e4dc720b1174405437d32d9748f2a2862c44916b0a5ab4e64068b::" providerId="AD" clId="Web-{A23AAF25-2A04-71D0-B079-6E582533A32F}" dt="2021-02-25T19:34:43.773" v="2" actId="20577"/>
          <ac:spMkLst>
            <pc:docMk/>
            <pc:sldMk cId="2163410096" sldId="257"/>
            <ac:spMk id="16" creationId="{27804C12-1635-41E2-BAA5-CAF703204012}"/>
          </ac:spMkLst>
        </pc:spChg>
        <pc:grpChg chg="mod">
          <ac:chgData name="Usuario invitado" userId="S::urn:spo:anon#354deb801d3e4dc720b1174405437d32d9748f2a2862c44916b0a5ab4e64068b::" providerId="AD" clId="Web-{A23AAF25-2A04-71D0-B079-6E582533A32F}" dt="2021-02-25T19:36:03.215" v="10" actId="14100"/>
          <ac:grpSpMkLst>
            <pc:docMk/>
            <pc:sldMk cId="2163410096" sldId="257"/>
            <ac:grpSpMk id="11" creationId="{E5881D4B-A72D-4B73-8D6F-8F37BD191DAD}"/>
          </ac:grpSpMkLst>
        </pc:grpChg>
      </pc:sldChg>
      <pc:sldChg chg="modSp mod modShow">
        <pc:chgData name="Usuario invitado" userId="S::urn:spo:anon#354deb801d3e4dc720b1174405437d32d9748f2a2862c44916b0a5ab4e64068b::" providerId="AD" clId="Web-{A23AAF25-2A04-71D0-B079-6E582533A32F}" dt="2021-02-25T19:39:01.037" v="22"/>
        <pc:sldMkLst>
          <pc:docMk/>
          <pc:sldMk cId="385794489" sldId="259"/>
        </pc:sldMkLst>
        <pc:spChg chg="mod">
          <ac:chgData name="Usuario invitado" userId="S::urn:spo:anon#354deb801d3e4dc720b1174405437d32d9748f2a2862c44916b0a5ab4e64068b::" providerId="AD" clId="Web-{A23AAF25-2A04-71D0-B079-6E582533A32F}" dt="2021-02-25T19:38:07.394" v="19" actId="14100"/>
          <ac:spMkLst>
            <pc:docMk/>
            <pc:sldMk cId="385794489" sldId="259"/>
            <ac:spMk id="7" creationId="{71854670-BA6A-495F-8905-BE92643D4E8F}"/>
          </ac:spMkLst>
        </pc:spChg>
        <pc:grpChg chg="mod">
          <ac:chgData name="Usuario invitado" userId="S::urn:spo:anon#354deb801d3e4dc720b1174405437d32d9748f2a2862c44916b0a5ab4e64068b::" providerId="AD" clId="Web-{A23AAF25-2A04-71D0-B079-6E582533A32F}" dt="2021-02-25T19:38:12.910" v="20" actId="1076"/>
          <ac:grpSpMkLst>
            <pc:docMk/>
            <pc:sldMk cId="385794489" sldId="259"/>
            <ac:grpSpMk id="6" creationId="{4CDDCE1E-4AA6-4D0F-9AB3-79C47AB18276}"/>
          </ac:grpSpMkLst>
        </pc:grpChg>
        <pc:picChg chg="mod">
          <ac:chgData name="Usuario invitado" userId="S::urn:spo:anon#354deb801d3e4dc720b1174405437d32d9748f2a2862c44916b0a5ab4e64068b::" providerId="AD" clId="Web-{A23AAF25-2A04-71D0-B079-6E582533A32F}" dt="2021-02-25T19:38:17.504" v="21" actId="1076"/>
          <ac:picMkLst>
            <pc:docMk/>
            <pc:sldMk cId="385794489" sldId="259"/>
            <ac:picMk id="8" creationId="{E978C4E1-FEC3-4686-9291-88C8CF92073D}"/>
          </ac:picMkLst>
        </pc:picChg>
      </pc:sldChg>
    </pc:docChg>
  </pc:docChgLst>
  <pc:docChgLst>
    <pc:chgData name="Usuario invitado" userId="S::urn:spo:anon#354deb801d3e4dc720b1174405437d32d9748f2a2862c44916b0a5ab4e64068b::" providerId="AD" clId="Web-{00000000-0000-0000-0000-000000000000}"/>
    <pc:docChg chg="addSld modSld">
      <pc:chgData name="Usuario invitado" userId="S::urn:spo:anon#354deb801d3e4dc720b1174405437d32d9748f2a2862c44916b0a5ab4e64068b::" providerId="AD" clId="Web-{00000000-0000-0000-0000-000000000000}" dt="2021-02-26T01:54:19.333" v="1113"/>
      <pc:docMkLst>
        <pc:docMk/>
      </pc:docMkLst>
      <pc:sldChg chg="addSp delSp modSp">
        <pc:chgData name="Usuario invitado" userId="S::urn:spo:anon#354deb801d3e4dc720b1174405437d32d9748f2a2862c44916b0a5ab4e64068b::" providerId="AD" clId="Web-{00000000-0000-0000-0000-000000000000}" dt="2021-02-26T00:07:52.206" v="498"/>
        <pc:sldMkLst>
          <pc:docMk/>
          <pc:sldMk cId="3916365322" sldId="263"/>
        </pc:sldMkLst>
        <pc:spChg chg="add mod">
          <ac:chgData name="Usuario invitado" userId="S::urn:spo:anon#354deb801d3e4dc720b1174405437d32d9748f2a2862c44916b0a5ab4e64068b::" providerId="AD" clId="Web-{00000000-0000-0000-0000-000000000000}" dt="2021-02-26T00:07:52.206" v="498"/>
          <ac:spMkLst>
            <pc:docMk/>
            <pc:sldMk cId="3916365322" sldId="263"/>
            <ac:spMk id="5" creationId="{677455DE-A2C0-4A25-907F-A848C8A8064E}"/>
          </ac:spMkLst>
        </pc:spChg>
        <pc:spChg chg="add del">
          <ac:chgData name="Usuario invitado" userId="S::urn:spo:anon#354deb801d3e4dc720b1174405437d32d9748f2a2862c44916b0a5ab4e64068b::" providerId="AD" clId="Web-{00000000-0000-0000-0000-000000000000}" dt="2021-02-26T00:07:24.002" v="487"/>
          <ac:spMkLst>
            <pc:docMk/>
            <pc:sldMk cId="3916365322" sldId="263"/>
            <ac:spMk id="8" creationId="{2E76578F-F242-42E4-A517-3763C71F4995}"/>
          </ac:spMkLst>
        </pc:spChg>
      </pc:sldChg>
      <pc:sldChg chg="addSp modSp">
        <pc:chgData name="Usuario invitado" userId="S::urn:spo:anon#354deb801d3e4dc720b1174405437d32d9748f2a2862c44916b0a5ab4e64068b::" providerId="AD" clId="Web-{00000000-0000-0000-0000-000000000000}" dt="2021-02-26T00:09:47.380" v="515" actId="20577"/>
        <pc:sldMkLst>
          <pc:docMk/>
          <pc:sldMk cId="2959832115" sldId="265"/>
        </pc:sldMkLst>
        <pc:spChg chg="mod">
          <ac:chgData name="Usuario invitado" userId="S::urn:spo:anon#354deb801d3e4dc720b1174405437d32d9748f2a2862c44916b0a5ab4e64068b::" providerId="AD" clId="Web-{00000000-0000-0000-0000-000000000000}" dt="2021-02-26T00:02:09.153" v="382" actId="20577"/>
          <ac:spMkLst>
            <pc:docMk/>
            <pc:sldMk cId="2959832115" sldId="265"/>
            <ac:spMk id="3" creationId="{33CF6F16-2A46-48D3-9CC4-05A493EA5878}"/>
          </ac:spMkLst>
        </pc:spChg>
        <pc:spChg chg="add mod">
          <ac:chgData name="Usuario invitado" userId="S::urn:spo:anon#354deb801d3e4dc720b1174405437d32d9748f2a2862c44916b0a5ab4e64068b::" providerId="AD" clId="Web-{00000000-0000-0000-0000-000000000000}" dt="2021-02-26T00:09:47.380" v="515" actId="20577"/>
          <ac:spMkLst>
            <pc:docMk/>
            <pc:sldMk cId="2959832115" sldId="265"/>
            <ac:spMk id="4" creationId="{D44BD178-E1AA-432E-9D1F-A0C0B14C1F8D}"/>
          </ac:spMkLst>
        </pc:spChg>
        <pc:spChg chg="mod">
          <ac:chgData name="Usuario invitado" userId="S::urn:spo:anon#354deb801d3e4dc720b1174405437d32d9748f2a2862c44916b0a5ab4e64068b::" providerId="AD" clId="Web-{00000000-0000-0000-0000-000000000000}" dt="2021-02-26T00:02:27.919" v="384" actId="20577"/>
          <ac:spMkLst>
            <pc:docMk/>
            <pc:sldMk cId="2959832115" sldId="265"/>
            <ac:spMk id="5" creationId="{B7B5FBC3-3BF8-4E12-9BF1-8EEC64B5D17E}"/>
          </ac:spMkLst>
        </pc:spChg>
      </pc:sldChg>
      <pc:sldChg chg="delSp modSp delAnim">
        <pc:chgData name="Usuario invitado" userId="S::urn:spo:anon#354deb801d3e4dc720b1174405437d32d9748f2a2862c44916b0a5ab4e64068b::" providerId="AD" clId="Web-{00000000-0000-0000-0000-000000000000}" dt="2021-02-26T01:07:29.819" v="1010" actId="20577"/>
        <pc:sldMkLst>
          <pc:docMk/>
          <pc:sldMk cId="2688980015" sldId="272"/>
        </pc:sldMkLst>
        <pc:spChg chg="mod">
          <ac:chgData name="Usuario invitado" userId="S::urn:spo:anon#354deb801d3e4dc720b1174405437d32d9748f2a2862c44916b0a5ab4e64068b::" providerId="AD" clId="Web-{00000000-0000-0000-0000-000000000000}" dt="2021-02-26T01:07:29.819" v="1010" actId="20577"/>
          <ac:spMkLst>
            <pc:docMk/>
            <pc:sldMk cId="2688980015" sldId="272"/>
            <ac:spMk id="8" creationId="{0D2BEF01-37D5-4FD2-991B-DDE87986DA37}"/>
          </ac:spMkLst>
        </pc:spChg>
        <pc:spChg chg="del">
          <ac:chgData name="Usuario invitado" userId="S::urn:spo:anon#354deb801d3e4dc720b1174405437d32d9748f2a2862c44916b0a5ab4e64068b::" providerId="AD" clId="Web-{00000000-0000-0000-0000-000000000000}" dt="2021-02-26T00:31:41.232" v="592"/>
          <ac:spMkLst>
            <pc:docMk/>
            <pc:sldMk cId="2688980015" sldId="272"/>
            <ac:spMk id="11" creationId="{593AB00B-12B7-400A-B303-3F16B9E96E62}"/>
          </ac:spMkLst>
        </pc:spChg>
        <pc:spChg chg="del mod">
          <ac:chgData name="Usuario invitado" userId="S::urn:spo:anon#354deb801d3e4dc720b1174405437d32d9748f2a2862c44916b0a5ab4e64068b::" providerId="AD" clId="Web-{00000000-0000-0000-0000-000000000000}" dt="2021-02-26T00:46:20.170" v="760"/>
          <ac:spMkLst>
            <pc:docMk/>
            <pc:sldMk cId="2688980015" sldId="272"/>
            <ac:spMk id="14" creationId="{EE64C6FF-B431-4CB7-A7E0-1E6C3B79155F}"/>
          </ac:spMkLst>
        </pc:spChg>
      </pc:sldChg>
      <pc:sldChg chg="addSp modSp">
        <pc:chgData name="Usuario invitado" userId="S::urn:spo:anon#354deb801d3e4dc720b1174405437d32d9748f2a2862c44916b0a5ab4e64068b::" providerId="AD" clId="Web-{00000000-0000-0000-0000-000000000000}" dt="2021-02-26T01:13:07.731" v="1108" actId="20577"/>
        <pc:sldMkLst>
          <pc:docMk/>
          <pc:sldMk cId="2884692823" sldId="292"/>
        </pc:sldMkLst>
        <pc:spChg chg="add mod">
          <ac:chgData name="Usuario invitado" userId="S::urn:spo:anon#354deb801d3e4dc720b1174405437d32d9748f2a2862c44916b0a5ab4e64068b::" providerId="AD" clId="Web-{00000000-0000-0000-0000-000000000000}" dt="2021-02-26T01:13:07.731" v="1108" actId="20577"/>
          <ac:spMkLst>
            <pc:docMk/>
            <pc:sldMk cId="2884692823" sldId="292"/>
            <ac:spMk id="4" creationId="{B86C3CB3-B871-47AC-BF15-4BC5EDCC2CA1}"/>
          </ac:spMkLst>
        </pc:spChg>
      </pc:sldChg>
      <pc:sldChg chg="addSp delSp">
        <pc:chgData name="Usuario invitado" userId="S::urn:spo:anon#354deb801d3e4dc720b1174405437d32d9748f2a2862c44916b0a5ab4e64068b::" providerId="AD" clId="Web-{00000000-0000-0000-0000-000000000000}" dt="2021-02-26T01:13:34.528" v="1111"/>
        <pc:sldMkLst>
          <pc:docMk/>
          <pc:sldMk cId="1745645729" sldId="293"/>
        </pc:sldMkLst>
        <pc:spChg chg="add del">
          <ac:chgData name="Usuario invitado" userId="S::urn:spo:anon#354deb801d3e4dc720b1174405437d32d9748f2a2862c44916b0a5ab4e64068b::" providerId="AD" clId="Web-{00000000-0000-0000-0000-000000000000}" dt="2021-02-26T01:13:25.622" v="1110"/>
          <ac:spMkLst>
            <pc:docMk/>
            <pc:sldMk cId="1745645729" sldId="293"/>
            <ac:spMk id="4" creationId="{9F715DD6-2BD1-40EF-B0BC-E9C172DFBC51}"/>
          </ac:spMkLst>
        </pc:spChg>
        <pc:spChg chg="add">
          <ac:chgData name="Usuario invitado" userId="S::urn:spo:anon#354deb801d3e4dc720b1174405437d32d9748f2a2862c44916b0a5ab4e64068b::" providerId="AD" clId="Web-{00000000-0000-0000-0000-000000000000}" dt="2021-02-26T01:13:34.528" v="1111"/>
          <ac:spMkLst>
            <pc:docMk/>
            <pc:sldMk cId="1745645729" sldId="293"/>
            <ac:spMk id="6" creationId="{CD1361C3-D98A-42DB-AECA-A3C0EA6A0430}"/>
          </ac:spMkLst>
        </pc:spChg>
      </pc:sldChg>
      <pc:sldChg chg="addSp delSp modSp">
        <pc:chgData name="Usuario invitado" userId="S::urn:spo:anon#354deb801d3e4dc720b1174405437d32d9748f2a2862c44916b0a5ab4e64068b::" providerId="AD" clId="Web-{00000000-0000-0000-0000-000000000000}" dt="2021-02-26T00:24:28.084" v="577"/>
        <pc:sldMkLst>
          <pc:docMk/>
          <pc:sldMk cId="965048645" sldId="295"/>
        </pc:sldMkLst>
        <pc:spChg chg="add del">
          <ac:chgData name="Usuario invitado" userId="S::urn:spo:anon#354deb801d3e4dc720b1174405437d32d9748f2a2862c44916b0a5ab4e64068b::" providerId="AD" clId="Web-{00000000-0000-0000-0000-000000000000}" dt="2021-02-26T00:24:28.084" v="577"/>
          <ac:spMkLst>
            <pc:docMk/>
            <pc:sldMk cId="965048645" sldId="295"/>
            <ac:spMk id="4" creationId="{478DA0E6-6D2B-446C-8991-E514F0F1D087}"/>
          </ac:spMkLst>
        </pc:spChg>
        <pc:spChg chg="mod">
          <ac:chgData name="Usuario invitado" userId="S::urn:spo:anon#354deb801d3e4dc720b1174405437d32d9748f2a2862c44916b0a5ab4e64068b::" providerId="AD" clId="Web-{00000000-0000-0000-0000-000000000000}" dt="2021-02-26T00:24:20.318" v="576" actId="20577"/>
          <ac:spMkLst>
            <pc:docMk/>
            <pc:sldMk cId="965048645" sldId="295"/>
            <ac:spMk id="21" creationId="{1DF8DF98-1847-40F4-854C-596A942D509E}"/>
          </ac:spMkLst>
        </pc:spChg>
      </pc:sldChg>
      <pc:sldChg chg="addSp modSp addCm delCm">
        <pc:chgData name="Usuario invitado" userId="S::urn:spo:anon#354deb801d3e4dc720b1174405437d32d9748f2a2862c44916b0a5ab4e64068b::" providerId="AD" clId="Web-{00000000-0000-0000-0000-000000000000}" dt="2021-02-26T01:54:19.333" v="1113"/>
        <pc:sldMkLst>
          <pc:docMk/>
          <pc:sldMk cId="1583427289" sldId="296"/>
        </pc:sldMkLst>
        <pc:spChg chg="add mod">
          <ac:chgData name="Usuario invitado" userId="S::urn:spo:anon#354deb801d3e4dc720b1174405437d32d9748f2a2862c44916b0a5ab4e64068b::" providerId="AD" clId="Web-{00000000-0000-0000-0000-000000000000}" dt="2021-02-26T01:10:02.103" v="1062" actId="20577"/>
          <ac:spMkLst>
            <pc:docMk/>
            <pc:sldMk cId="1583427289" sldId="296"/>
            <ac:spMk id="4" creationId="{8BF00C45-6B43-4CF9-9FF7-F1319534641D}"/>
          </ac:spMkLst>
        </pc:spChg>
      </pc:sldChg>
      <pc:sldChg chg="addSp modSp">
        <pc:chgData name="Usuario invitado" userId="S::urn:spo:anon#354deb801d3e4dc720b1174405437d32d9748f2a2862c44916b0a5ab4e64068b::" providerId="AD" clId="Web-{00000000-0000-0000-0000-000000000000}" dt="2021-02-26T00:06:08.939" v="484"/>
        <pc:sldMkLst>
          <pc:docMk/>
          <pc:sldMk cId="1159590630" sldId="298"/>
        </pc:sldMkLst>
        <pc:spChg chg="add mod">
          <ac:chgData name="Usuario invitado" userId="S::urn:spo:anon#354deb801d3e4dc720b1174405437d32d9748f2a2862c44916b0a5ab4e64068b::" providerId="AD" clId="Web-{00000000-0000-0000-0000-000000000000}" dt="2021-02-26T00:06:08.939" v="484"/>
          <ac:spMkLst>
            <pc:docMk/>
            <pc:sldMk cId="1159590630" sldId="298"/>
            <ac:spMk id="4" creationId="{1F13087F-F6C9-419D-B0FA-DAE6B1D8D758}"/>
          </ac:spMkLst>
        </pc:spChg>
      </pc:sldChg>
      <pc:sldChg chg="modSp">
        <pc:chgData name="Usuario invitado" userId="S::urn:spo:anon#354deb801d3e4dc720b1174405437d32d9748f2a2862c44916b0a5ab4e64068b::" providerId="AD" clId="Web-{00000000-0000-0000-0000-000000000000}" dt="2021-02-25T23:59:01.790" v="380" actId="20577"/>
        <pc:sldMkLst>
          <pc:docMk/>
          <pc:sldMk cId="706825679" sldId="304"/>
        </pc:sldMkLst>
        <pc:spChg chg="mod">
          <ac:chgData name="Usuario invitado" userId="S::urn:spo:anon#354deb801d3e4dc720b1174405437d32d9748f2a2862c44916b0a5ab4e64068b::" providerId="AD" clId="Web-{00000000-0000-0000-0000-000000000000}" dt="2021-02-25T23:59:01.790" v="380" actId="20577"/>
          <ac:spMkLst>
            <pc:docMk/>
            <pc:sldMk cId="706825679" sldId="304"/>
            <ac:spMk id="7" creationId="{CABAD5D8-43C3-4A88-BFED-BD4A2FCBE724}"/>
          </ac:spMkLst>
        </pc:spChg>
      </pc:sldChg>
      <pc:sldChg chg="modSp">
        <pc:chgData name="Usuario invitado" userId="S::urn:spo:anon#354deb801d3e4dc720b1174405437d32d9748f2a2862c44916b0a5ab4e64068b::" providerId="AD" clId="Web-{00000000-0000-0000-0000-000000000000}" dt="2021-02-25T22:30:59.837" v="6" actId="20577"/>
        <pc:sldMkLst>
          <pc:docMk/>
          <pc:sldMk cId="214263670" sldId="306"/>
        </pc:sldMkLst>
        <pc:spChg chg="mod">
          <ac:chgData name="Usuario invitado" userId="S::urn:spo:anon#354deb801d3e4dc720b1174405437d32d9748f2a2862c44916b0a5ab4e64068b::" providerId="AD" clId="Web-{00000000-0000-0000-0000-000000000000}" dt="2021-02-25T22:30:59.837" v="6" actId="20577"/>
          <ac:spMkLst>
            <pc:docMk/>
            <pc:sldMk cId="214263670" sldId="306"/>
            <ac:spMk id="5" creationId="{EB422F1B-F6D6-40F5-8C11-06AE260F9FFC}"/>
          </ac:spMkLst>
        </pc:spChg>
      </pc:sldChg>
      <pc:sldChg chg="addSp delSp modSp delAnim">
        <pc:chgData name="Usuario invitado" userId="S::urn:spo:anon#354deb801d3e4dc720b1174405437d32d9748f2a2862c44916b0a5ab4e64068b::" providerId="AD" clId="Web-{00000000-0000-0000-0000-000000000000}" dt="2021-02-25T22:52:01.289" v="146" actId="20577"/>
        <pc:sldMkLst>
          <pc:docMk/>
          <pc:sldMk cId="2483824498" sldId="307"/>
        </pc:sldMkLst>
        <pc:spChg chg="mod">
          <ac:chgData name="Usuario invitado" userId="S::urn:spo:anon#354deb801d3e4dc720b1174405437d32d9748f2a2862c44916b0a5ab4e64068b::" providerId="AD" clId="Web-{00000000-0000-0000-0000-000000000000}" dt="2021-02-25T22:51:44.070" v="139" actId="20577"/>
          <ac:spMkLst>
            <pc:docMk/>
            <pc:sldMk cId="2483824498" sldId="307"/>
            <ac:spMk id="5" creationId="{9A0B8B72-EDE7-404C-962A-777247AD805A}"/>
          </ac:spMkLst>
        </pc:spChg>
        <pc:spChg chg="add del mod">
          <ac:chgData name="Usuario invitado" userId="S::urn:spo:anon#354deb801d3e4dc720b1174405437d32d9748f2a2862c44916b0a5ab4e64068b::" providerId="AD" clId="Web-{00000000-0000-0000-0000-000000000000}" dt="2021-02-25T22:46:10.562" v="70"/>
          <ac:spMkLst>
            <pc:docMk/>
            <pc:sldMk cId="2483824498" sldId="307"/>
            <ac:spMk id="13" creationId="{87211451-3402-429E-982A-E481B7A092FD}"/>
          </ac:spMkLst>
        </pc:spChg>
        <pc:spChg chg="add del mod">
          <ac:chgData name="Usuario invitado" userId="S::urn:spo:anon#354deb801d3e4dc720b1174405437d32d9748f2a2862c44916b0a5ab4e64068b::" providerId="AD" clId="Web-{00000000-0000-0000-0000-000000000000}" dt="2021-02-25T22:52:01.289" v="146" actId="20577"/>
          <ac:spMkLst>
            <pc:docMk/>
            <pc:sldMk cId="2483824498" sldId="307"/>
            <ac:spMk id="14" creationId="{2FB0CED0-A63F-4622-A40C-DA738C06B223}"/>
          </ac:spMkLst>
        </pc:spChg>
        <pc:spChg chg="add del mod">
          <ac:chgData name="Usuario invitado" userId="S::urn:spo:anon#354deb801d3e4dc720b1174405437d32d9748f2a2862c44916b0a5ab4e64068b::" providerId="AD" clId="Web-{00000000-0000-0000-0000-000000000000}" dt="2021-02-25T22:46:51.313" v="82"/>
          <ac:spMkLst>
            <pc:docMk/>
            <pc:sldMk cId="2483824498" sldId="307"/>
            <ac:spMk id="15" creationId="{123D86D0-340F-4F8E-A5BC-76AC04F96D46}"/>
          </ac:spMkLst>
        </pc:spChg>
        <pc:spChg chg="del mod">
          <ac:chgData name="Usuario invitado" userId="S::urn:spo:anon#354deb801d3e4dc720b1174405437d32d9748f2a2862c44916b0a5ab4e64068b::" providerId="AD" clId="Web-{00000000-0000-0000-0000-000000000000}" dt="2021-02-25T22:47:03.251" v="90"/>
          <ac:spMkLst>
            <pc:docMk/>
            <pc:sldMk cId="2483824498" sldId="307"/>
            <ac:spMk id="16" creationId="{116091B5-77BA-4611-A9DC-D330611C88F1}"/>
          </ac:spMkLst>
        </pc:spChg>
      </pc:sldChg>
      <pc:sldChg chg="modSp">
        <pc:chgData name="Usuario invitado" userId="S::urn:spo:anon#354deb801d3e4dc720b1174405437d32d9748f2a2862c44916b0a5ab4e64068b::" providerId="AD" clId="Web-{00000000-0000-0000-0000-000000000000}" dt="2021-02-25T22:33:14.622" v="14" actId="1076"/>
        <pc:sldMkLst>
          <pc:docMk/>
          <pc:sldMk cId="103126464" sldId="310"/>
        </pc:sldMkLst>
        <pc:spChg chg="mod">
          <ac:chgData name="Usuario invitado" userId="S::urn:spo:anon#354deb801d3e4dc720b1174405437d32d9748f2a2862c44916b0a5ab4e64068b::" providerId="AD" clId="Web-{00000000-0000-0000-0000-000000000000}" dt="2021-02-25T22:33:14.622" v="14" actId="1076"/>
          <ac:spMkLst>
            <pc:docMk/>
            <pc:sldMk cId="103126464" sldId="310"/>
            <ac:spMk id="2" creationId="{E768A59E-3B6F-42D1-851A-565844464DF0}"/>
          </ac:spMkLst>
        </pc:spChg>
      </pc:sldChg>
      <pc:sldChg chg="delSp modSp addAnim delAnim">
        <pc:chgData name="Usuario invitado" userId="S::urn:spo:anon#354deb801d3e4dc720b1174405437d32d9748f2a2862c44916b0a5ab4e64068b::" providerId="AD" clId="Web-{00000000-0000-0000-0000-000000000000}" dt="2021-02-25T23:03:10.694" v="307" actId="20577"/>
        <pc:sldMkLst>
          <pc:docMk/>
          <pc:sldMk cId="2544640244" sldId="313"/>
        </pc:sldMkLst>
        <pc:spChg chg="mod">
          <ac:chgData name="Usuario invitado" userId="S::urn:spo:anon#354deb801d3e4dc720b1174405437d32d9748f2a2862c44916b0a5ab4e64068b::" providerId="AD" clId="Web-{00000000-0000-0000-0000-000000000000}" dt="2021-02-25T23:00:53.691" v="295" actId="20577"/>
          <ac:spMkLst>
            <pc:docMk/>
            <pc:sldMk cId="2544640244" sldId="313"/>
            <ac:spMk id="17" creationId="{A3A10597-E6FF-4C9B-811D-151065763754}"/>
          </ac:spMkLst>
        </pc:spChg>
        <pc:spChg chg="mod">
          <ac:chgData name="Usuario invitado" userId="S::urn:spo:anon#354deb801d3e4dc720b1174405437d32d9748f2a2862c44916b0a5ab4e64068b::" providerId="AD" clId="Web-{00000000-0000-0000-0000-000000000000}" dt="2021-02-25T23:03:10.694" v="307" actId="20577"/>
          <ac:spMkLst>
            <pc:docMk/>
            <pc:sldMk cId="2544640244" sldId="313"/>
            <ac:spMk id="18" creationId="{49ECEE75-A648-45B6-980C-C4AF4805F102}"/>
          </ac:spMkLst>
        </pc:spChg>
        <pc:spChg chg="del mod">
          <ac:chgData name="Usuario invitado" userId="S::urn:spo:anon#354deb801d3e4dc720b1174405437d32d9748f2a2862c44916b0a5ab4e64068b::" providerId="AD" clId="Web-{00000000-0000-0000-0000-000000000000}" dt="2021-02-25T22:54:57.543" v="174"/>
          <ac:spMkLst>
            <pc:docMk/>
            <pc:sldMk cId="2544640244" sldId="313"/>
            <ac:spMk id="19" creationId="{79D98313-D7A5-4DF0-918D-047B15158A80}"/>
          </ac:spMkLst>
        </pc:spChg>
        <pc:spChg chg="del mod">
          <ac:chgData name="Usuario invitado" userId="S::urn:spo:anon#354deb801d3e4dc720b1174405437d32d9748f2a2862c44916b0a5ab4e64068b::" providerId="AD" clId="Web-{00000000-0000-0000-0000-000000000000}" dt="2021-02-25T22:55:09.340" v="182"/>
          <ac:spMkLst>
            <pc:docMk/>
            <pc:sldMk cId="2544640244" sldId="313"/>
            <ac:spMk id="20" creationId="{3A894AE7-533B-4FC2-BAF5-4115F2E22221}"/>
          </ac:spMkLst>
        </pc:spChg>
        <pc:spChg chg="del mod">
          <ac:chgData name="Usuario invitado" userId="S::urn:spo:anon#354deb801d3e4dc720b1174405437d32d9748f2a2862c44916b0a5ab4e64068b::" providerId="AD" clId="Web-{00000000-0000-0000-0000-000000000000}" dt="2021-02-25T22:56:08.685" v="200"/>
          <ac:spMkLst>
            <pc:docMk/>
            <pc:sldMk cId="2544640244" sldId="313"/>
            <ac:spMk id="21" creationId="{A1EABBEC-E73A-444F-BE5A-0282BEF5F48A}"/>
          </ac:spMkLst>
        </pc:spChg>
        <pc:spChg chg="del mod">
          <ac:chgData name="Usuario invitado" userId="S::urn:spo:anon#354deb801d3e4dc720b1174405437d32d9748f2a2862c44916b0a5ab4e64068b::" providerId="AD" clId="Web-{00000000-0000-0000-0000-000000000000}" dt="2021-02-25T22:56:23.717" v="207"/>
          <ac:spMkLst>
            <pc:docMk/>
            <pc:sldMk cId="2544640244" sldId="313"/>
            <ac:spMk id="22" creationId="{833F200B-8002-482B-9F9F-7F8F6146BA56}"/>
          </ac:spMkLst>
        </pc:spChg>
        <pc:spChg chg="del">
          <ac:chgData name="Usuario invitado" userId="S::urn:spo:anon#354deb801d3e4dc720b1174405437d32d9748f2a2862c44916b0a5ab4e64068b::" providerId="AD" clId="Web-{00000000-0000-0000-0000-000000000000}" dt="2021-02-25T22:56:36.826" v="212"/>
          <ac:spMkLst>
            <pc:docMk/>
            <pc:sldMk cId="2544640244" sldId="313"/>
            <ac:spMk id="26" creationId="{78855576-DC08-41FC-A018-C6C54B0387D6}"/>
          </ac:spMkLst>
        </pc:spChg>
      </pc:sldChg>
      <pc:sldChg chg="addSp modSp">
        <pc:chgData name="Usuario invitado" userId="S::urn:spo:anon#354deb801d3e4dc720b1174405437d32d9748f2a2862c44916b0a5ab4e64068b::" providerId="AD" clId="Web-{00000000-0000-0000-0000-000000000000}" dt="2021-02-26T00:29:07.401" v="591" actId="1076"/>
        <pc:sldMkLst>
          <pc:docMk/>
          <pc:sldMk cId="3061190373" sldId="316"/>
        </pc:sldMkLst>
        <pc:spChg chg="add mod">
          <ac:chgData name="Usuario invitado" userId="S::urn:spo:anon#354deb801d3e4dc720b1174405437d32d9748f2a2862c44916b0a5ab4e64068b::" providerId="AD" clId="Web-{00000000-0000-0000-0000-000000000000}" dt="2021-02-26T00:29:07.401" v="591" actId="1076"/>
          <ac:spMkLst>
            <pc:docMk/>
            <pc:sldMk cId="3061190373" sldId="316"/>
            <ac:spMk id="4" creationId="{A1A8E9DD-267F-4AEE-8658-4D3D8B1E3A4F}"/>
          </ac:spMkLst>
        </pc:spChg>
      </pc:sldChg>
      <pc:sldChg chg="addSp modSp new">
        <pc:chgData name="Usuario invitado" userId="S::urn:spo:anon#354deb801d3e4dc720b1174405437d32d9748f2a2862c44916b0a5ab4e64068b::" providerId="AD" clId="Web-{00000000-0000-0000-0000-000000000000}" dt="2021-02-26T01:06:54.740" v="1009" actId="20577"/>
        <pc:sldMkLst>
          <pc:docMk/>
          <pc:sldMk cId="2162892758" sldId="318"/>
        </pc:sldMkLst>
        <pc:spChg chg="add mod">
          <ac:chgData name="Usuario invitado" userId="S::urn:spo:anon#354deb801d3e4dc720b1174405437d32d9748f2a2862c44916b0a5ab4e64068b::" providerId="AD" clId="Web-{00000000-0000-0000-0000-000000000000}" dt="2021-02-26T01:06:54.740" v="1009" actId="20577"/>
          <ac:spMkLst>
            <pc:docMk/>
            <pc:sldMk cId="2162892758" sldId="318"/>
            <ac:spMk id="2" creationId="{C8C76919-C208-40AD-8674-5879F6477554}"/>
          </ac:spMkLst>
        </pc:spChg>
        <pc:spChg chg="add">
          <ac:chgData name="Usuario invitado" userId="S::urn:spo:anon#354deb801d3e4dc720b1174405437d32d9748f2a2862c44916b0a5ab4e64068b::" providerId="AD" clId="Web-{00000000-0000-0000-0000-000000000000}" dt="2021-02-26T00:53:35.491" v="856"/>
          <ac:spMkLst>
            <pc:docMk/>
            <pc:sldMk cId="2162892758" sldId="318"/>
            <ac:spMk id="4" creationId="{F419B94D-FCDA-4802-8858-ABCF52680541}"/>
          </ac:spMkLst>
        </pc:spChg>
      </pc:sldChg>
    </pc:docChg>
  </pc:docChgLst>
  <pc:docChgLst>
    <pc:chgData name="Guest User" userId="S::urn:spo:anon#354deb801d3e4dc720b1174405437d32d9748f2a2862c44916b0a5ab4e64068b::" providerId="AD" clId="Web-{55B652EE-4607-8ADB-D963-297A9AD67D83}"/>
    <pc:docChg chg="modSld">
      <pc:chgData name="Guest User" userId="S::urn:spo:anon#354deb801d3e4dc720b1174405437d32d9748f2a2862c44916b0a5ab4e64068b::" providerId="AD" clId="Web-{55B652EE-4607-8ADB-D963-297A9AD67D83}" dt="2021-02-26T15:54:19.006" v="110" actId="1076"/>
      <pc:docMkLst>
        <pc:docMk/>
      </pc:docMkLst>
      <pc:sldChg chg="modSp">
        <pc:chgData name="Guest User" userId="S::urn:spo:anon#354deb801d3e4dc720b1174405437d32d9748f2a2862c44916b0a5ab4e64068b::" providerId="AD" clId="Web-{55B652EE-4607-8ADB-D963-297A9AD67D83}" dt="2021-02-26T15:54:19.006" v="110" actId="1076"/>
        <pc:sldMkLst>
          <pc:docMk/>
          <pc:sldMk cId="3187646053" sldId="290"/>
        </pc:sldMkLst>
        <pc:picChg chg="mod">
          <ac:chgData name="Guest User" userId="S::urn:spo:anon#354deb801d3e4dc720b1174405437d32d9748f2a2862c44916b0a5ab4e64068b::" providerId="AD" clId="Web-{55B652EE-4607-8ADB-D963-297A9AD67D83}" dt="2021-02-26T15:54:19.006" v="110" actId="1076"/>
          <ac:picMkLst>
            <pc:docMk/>
            <pc:sldMk cId="3187646053" sldId="290"/>
            <ac:picMk id="5" creationId="{3D6C9567-E9C5-4588-B57A-0FFA1CC61A82}"/>
          </ac:picMkLst>
        </pc:picChg>
      </pc:sldChg>
      <pc:sldChg chg="modSp">
        <pc:chgData name="Guest User" userId="S::urn:spo:anon#354deb801d3e4dc720b1174405437d32d9748f2a2862c44916b0a5ab4e64068b::" providerId="AD" clId="Web-{55B652EE-4607-8ADB-D963-297A9AD67D83}" dt="2021-02-26T15:35:25.398" v="10" actId="20577"/>
        <pc:sldMkLst>
          <pc:docMk/>
          <pc:sldMk cId="1745645729" sldId="293"/>
        </pc:sldMkLst>
        <pc:spChg chg="mod">
          <ac:chgData name="Guest User" userId="S::urn:spo:anon#354deb801d3e4dc720b1174405437d32d9748f2a2862c44916b0a5ab4e64068b::" providerId="AD" clId="Web-{55B652EE-4607-8ADB-D963-297A9AD67D83}" dt="2021-02-26T15:35:25.398" v="10" actId="20577"/>
          <ac:spMkLst>
            <pc:docMk/>
            <pc:sldMk cId="1745645729" sldId="293"/>
            <ac:spMk id="2" creationId="{9D46647E-CED7-481B-952F-C38AD0269D6F}"/>
          </ac:spMkLst>
        </pc:spChg>
      </pc:sldChg>
      <pc:sldChg chg="modSp">
        <pc:chgData name="Guest User" userId="S::urn:spo:anon#354deb801d3e4dc720b1174405437d32d9748f2a2862c44916b0a5ab4e64068b::" providerId="AD" clId="Web-{55B652EE-4607-8ADB-D963-297A9AD67D83}" dt="2021-02-26T15:35:41.024" v="11" actId="20577"/>
        <pc:sldMkLst>
          <pc:docMk/>
          <pc:sldMk cId="965048645" sldId="295"/>
        </pc:sldMkLst>
        <pc:spChg chg="mod">
          <ac:chgData name="Guest User" userId="S::urn:spo:anon#354deb801d3e4dc720b1174405437d32d9748f2a2862c44916b0a5ab4e64068b::" providerId="AD" clId="Web-{55B652EE-4607-8ADB-D963-297A9AD67D83}" dt="2021-02-26T15:35:41.024" v="11" actId="20577"/>
          <ac:spMkLst>
            <pc:docMk/>
            <pc:sldMk cId="965048645" sldId="295"/>
            <ac:spMk id="2" creationId="{9D46647E-CED7-481B-952F-C38AD0269D6F}"/>
          </ac:spMkLst>
        </pc:spChg>
      </pc:sldChg>
      <pc:sldChg chg="modSp">
        <pc:chgData name="Guest User" userId="S::urn:spo:anon#354deb801d3e4dc720b1174405437d32d9748f2a2862c44916b0a5ab4e64068b::" providerId="AD" clId="Web-{55B652EE-4607-8ADB-D963-297A9AD67D83}" dt="2021-02-26T15:53:46.770" v="107" actId="1076"/>
        <pc:sldMkLst>
          <pc:docMk/>
          <pc:sldMk cId="1583427289" sldId="296"/>
        </pc:sldMkLst>
        <pc:spChg chg="mod">
          <ac:chgData name="Guest User" userId="S::urn:spo:anon#354deb801d3e4dc720b1174405437d32d9748f2a2862c44916b0a5ab4e64068b::" providerId="AD" clId="Web-{55B652EE-4607-8ADB-D963-297A9AD67D83}" dt="2021-02-26T15:37:05.544" v="21" actId="20577"/>
          <ac:spMkLst>
            <pc:docMk/>
            <pc:sldMk cId="1583427289" sldId="296"/>
            <ac:spMk id="2" creationId="{9D46647E-CED7-481B-952F-C38AD0269D6F}"/>
          </ac:spMkLst>
        </pc:spChg>
        <pc:spChg chg="mod">
          <ac:chgData name="Guest User" userId="S::urn:spo:anon#354deb801d3e4dc720b1174405437d32d9748f2a2862c44916b0a5ab4e64068b::" providerId="AD" clId="Web-{55B652EE-4607-8ADB-D963-297A9AD67D83}" dt="2021-02-26T15:53:39.348" v="105" actId="1076"/>
          <ac:spMkLst>
            <pc:docMk/>
            <pc:sldMk cId="1583427289" sldId="296"/>
            <ac:spMk id="18" creationId="{416D79A6-5F2A-4C7A-8D60-81C8F818B248}"/>
          </ac:spMkLst>
        </pc:spChg>
        <pc:picChg chg="mod">
          <ac:chgData name="Guest User" userId="S::urn:spo:anon#354deb801d3e4dc720b1174405437d32d9748f2a2862c44916b0a5ab4e64068b::" providerId="AD" clId="Web-{55B652EE-4607-8ADB-D963-297A9AD67D83}" dt="2021-02-26T15:53:46.770" v="107" actId="1076"/>
          <ac:picMkLst>
            <pc:docMk/>
            <pc:sldMk cId="1583427289" sldId="296"/>
            <ac:picMk id="13" creationId="{603B1BAB-DFE8-475A-88D8-64751CDEB0E7}"/>
          </ac:picMkLst>
        </pc:picChg>
      </pc:sldChg>
      <pc:sldChg chg="modSp">
        <pc:chgData name="Guest User" userId="S::urn:spo:anon#354deb801d3e4dc720b1174405437d32d9748f2a2862c44916b0a5ab4e64068b::" providerId="AD" clId="Web-{55B652EE-4607-8ADB-D963-297A9AD67D83}" dt="2021-02-26T15:24:26.409" v="8" actId="20577"/>
        <pc:sldMkLst>
          <pc:docMk/>
          <pc:sldMk cId="166453100" sldId="303"/>
        </pc:sldMkLst>
        <pc:spChg chg="mod">
          <ac:chgData name="Guest User" userId="S::urn:spo:anon#354deb801d3e4dc720b1174405437d32d9748f2a2862c44916b0a5ab4e64068b::" providerId="AD" clId="Web-{55B652EE-4607-8ADB-D963-297A9AD67D83}" dt="2021-02-26T15:24:26.409" v="8" actId="20577"/>
          <ac:spMkLst>
            <pc:docMk/>
            <pc:sldMk cId="166453100" sldId="303"/>
            <ac:spMk id="4" creationId="{4E3F2F5A-F5F5-4AF7-9A50-6021DCABFF10}"/>
          </ac:spMkLst>
        </pc:spChg>
      </pc:sldChg>
      <pc:sldChg chg="modSp">
        <pc:chgData name="Guest User" userId="S::urn:spo:anon#354deb801d3e4dc720b1174405437d32d9748f2a2862c44916b0a5ab4e64068b::" providerId="AD" clId="Web-{55B652EE-4607-8ADB-D963-297A9AD67D83}" dt="2021-02-26T15:35:58.822" v="13" actId="20577"/>
        <pc:sldMkLst>
          <pc:docMk/>
          <pc:sldMk cId="3061190373" sldId="316"/>
        </pc:sldMkLst>
        <pc:spChg chg="mod">
          <ac:chgData name="Guest User" userId="S::urn:spo:anon#354deb801d3e4dc720b1174405437d32d9748f2a2862c44916b0a5ab4e64068b::" providerId="AD" clId="Web-{55B652EE-4607-8ADB-D963-297A9AD67D83}" dt="2021-02-26T15:35:58.822" v="13" actId="20577"/>
          <ac:spMkLst>
            <pc:docMk/>
            <pc:sldMk cId="3061190373" sldId="316"/>
            <ac:spMk id="2" creationId="{9D46647E-CED7-481B-952F-C38AD0269D6F}"/>
          </ac:spMkLst>
        </pc:spChg>
      </pc:sldChg>
      <pc:sldChg chg="modSp">
        <pc:chgData name="Guest User" userId="S::urn:spo:anon#354deb801d3e4dc720b1174405437d32d9748f2a2862c44916b0a5ab4e64068b::" providerId="AD" clId="Web-{55B652EE-4607-8ADB-D963-297A9AD67D83}" dt="2021-02-26T15:35:50.024" v="12" actId="20577"/>
        <pc:sldMkLst>
          <pc:docMk/>
          <pc:sldMk cId="3504484626" sldId="317"/>
        </pc:sldMkLst>
        <pc:spChg chg="mod">
          <ac:chgData name="Guest User" userId="S::urn:spo:anon#354deb801d3e4dc720b1174405437d32d9748f2a2862c44916b0a5ab4e64068b::" providerId="AD" clId="Web-{55B652EE-4607-8ADB-D963-297A9AD67D83}" dt="2021-02-26T15:35:50.024" v="12" actId="20577"/>
          <ac:spMkLst>
            <pc:docMk/>
            <pc:sldMk cId="3504484626" sldId="317"/>
            <ac:spMk id="2" creationId="{9D46647E-CED7-481B-952F-C38AD0269D6F}"/>
          </ac:spMkLst>
        </pc:spChg>
      </pc:sldChg>
      <pc:sldChg chg="modSp">
        <pc:chgData name="Guest User" userId="S::urn:spo:anon#354deb801d3e4dc720b1174405437d32d9748f2a2862c44916b0a5ab4e64068b::" providerId="AD" clId="Web-{55B652EE-4607-8ADB-D963-297A9AD67D83}" dt="2021-02-26T15:36:24.385" v="17" actId="20577"/>
        <pc:sldMkLst>
          <pc:docMk/>
          <pc:sldMk cId="763114469" sldId="321"/>
        </pc:sldMkLst>
        <pc:spChg chg="mod">
          <ac:chgData name="Guest User" userId="S::urn:spo:anon#354deb801d3e4dc720b1174405437d32d9748f2a2862c44916b0a5ab4e64068b::" providerId="AD" clId="Web-{55B652EE-4607-8ADB-D963-297A9AD67D83}" dt="2021-02-26T15:36:24.385" v="17" actId="20577"/>
          <ac:spMkLst>
            <pc:docMk/>
            <pc:sldMk cId="763114469" sldId="321"/>
            <ac:spMk id="2" creationId="{9D46647E-CED7-481B-952F-C38AD0269D6F}"/>
          </ac:spMkLst>
        </pc:spChg>
      </pc:sldChg>
      <pc:sldChg chg="modSp">
        <pc:chgData name="Guest User" userId="S::urn:spo:anon#354deb801d3e4dc720b1174405437d32d9748f2a2862c44916b0a5ab4e64068b::" providerId="AD" clId="Web-{55B652EE-4607-8ADB-D963-297A9AD67D83}" dt="2021-02-26T15:36:36.245" v="18" actId="20577"/>
        <pc:sldMkLst>
          <pc:docMk/>
          <pc:sldMk cId="2111765306" sldId="322"/>
        </pc:sldMkLst>
        <pc:spChg chg="mod">
          <ac:chgData name="Guest User" userId="S::urn:spo:anon#354deb801d3e4dc720b1174405437d32d9748f2a2862c44916b0a5ab4e64068b::" providerId="AD" clId="Web-{55B652EE-4607-8ADB-D963-297A9AD67D83}" dt="2021-02-26T15:36:36.245" v="18" actId="20577"/>
          <ac:spMkLst>
            <pc:docMk/>
            <pc:sldMk cId="2111765306" sldId="322"/>
            <ac:spMk id="2" creationId="{9D46647E-CED7-481B-952F-C38AD0269D6F}"/>
          </ac:spMkLst>
        </pc:spChg>
      </pc:sldChg>
      <pc:sldChg chg="modSp">
        <pc:chgData name="Guest User" userId="S::urn:spo:anon#354deb801d3e4dc720b1174405437d32d9748f2a2862c44916b0a5ab4e64068b::" providerId="AD" clId="Web-{55B652EE-4607-8ADB-D963-297A9AD67D83}" dt="2021-02-26T15:36:44.824" v="19" actId="20577"/>
        <pc:sldMkLst>
          <pc:docMk/>
          <pc:sldMk cId="3454736778" sldId="323"/>
        </pc:sldMkLst>
        <pc:spChg chg="mod">
          <ac:chgData name="Guest User" userId="S::urn:spo:anon#354deb801d3e4dc720b1174405437d32d9748f2a2862c44916b0a5ab4e64068b::" providerId="AD" clId="Web-{55B652EE-4607-8ADB-D963-297A9AD67D83}" dt="2021-02-26T15:36:44.824" v="19" actId="20577"/>
          <ac:spMkLst>
            <pc:docMk/>
            <pc:sldMk cId="3454736778" sldId="323"/>
            <ac:spMk id="2" creationId="{9D46647E-CED7-481B-952F-C38AD0269D6F}"/>
          </ac:spMkLst>
        </pc:spChg>
      </pc:sldChg>
      <pc:sldChg chg="modSp">
        <pc:chgData name="Guest User" userId="S::urn:spo:anon#354deb801d3e4dc720b1174405437d32d9748f2a2862c44916b0a5ab4e64068b::" providerId="AD" clId="Web-{55B652EE-4607-8ADB-D963-297A9AD67D83}" dt="2021-02-26T15:53:52.520" v="108" actId="14100"/>
        <pc:sldMkLst>
          <pc:docMk/>
          <pc:sldMk cId="461762473" sldId="324"/>
        </pc:sldMkLst>
        <pc:spChg chg="mod">
          <ac:chgData name="Guest User" userId="S::urn:spo:anon#354deb801d3e4dc720b1174405437d32d9748f2a2862c44916b0a5ab4e64068b::" providerId="AD" clId="Web-{55B652EE-4607-8ADB-D963-297A9AD67D83}" dt="2021-02-26T15:36:57.512" v="20" actId="20577"/>
          <ac:spMkLst>
            <pc:docMk/>
            <pc:sldMk cId="461762473" sldId="324"/>
            <ac:spMk id="2" creationId="{9D46647E-CED7-481B-952F-C38AD0269D6F}"/>
          </ac:spMkLst>
        </pc:spChg>
        <pc:spChg chg="mod">
          <ac:chgData name="Guest User" userId="S::urn:spo:anon#354deb801d3e4dc720b1174405437d32d9748f2a2862c44916b0a5ab4e64068b::" providerId="AD" clId="Web-{55B652EE-4607-8ADB-D963-297A9AD67D83}" dt="2021-02-26T15:34:18.801" v="9"/>
          <ac:spMkLst>
            <pc:docMk/>
            <pc:sldMk cId="461762473" sldId="324"/>
            <ac:spMk id="3" creationId="{14BCE476-3827-4B1B-9616-6B0EC10BE671}"/>
          </ac:spMkLst>
        </pc:spChg>
        <pc:picChg chg="mod">
          <ac:chgData name="Guest User" userId="S::urn:spo:anon#354deb801d3e4dc720b1174405437d32d9748f2a2862c44916b0a5ab4e64068b::" providerId="AD" clId="Web-{55B652EE-4607-8ADB-D963-297A9AD67D83}" dt="2021-02-26T15:53:52.520" v="108" actId="14100"/>
          <ac:picMkLst>
            <pc:docMk/>
            <pc:sldMk cId="461762473" sldId="324"/>
            <ac:picMk id="15" creationId="{B7335618-6EA0-467C-93E6-01C704629FC8}"/>
          </ac:picMkLst>
        </pc:picChg>
      </pc:sldChg>
      <pc:sldChg chg="modSp">
        <pc:chgData name="Guest User" userId="S::urn:spo:anon#354deb801d3e4dc720b1174405437d32d9748f2a2862c44916b0a5ab4e64068b::" providerId="AD" clId="Web-{55B652EE-4607-8ADB-D963-297A9AD67D83}" dt="2021-02-26T15:36:08.010" v="14" actId="20577"/>
        <pc:sldMkLst>
          <pc:docMk/>
          <pc:sldMk cId="1132386791" sldId="325"/>
        </pc:sldMkLst>
        <pc:spChg chg="mod">
          <ac:chgData name="Guest User" userId="S::urn:spo:anon#354deb801d3e4dc720b1174405437d32d9748f2a2862c44916b0a5ab4e64068b::" providerId="AD" clId="Web-{55B652EE-4607-8ADB-D963-297A9AD67D83}" dt="2021-02-26T15:36:08.010" v="14" actId="20577"/>
          <ac:spMkLst>
            <pc:docMk/>
            <pc:sldMk cId="1132386791" sldId="325"/>
            <ac:spMk id="2" creationId="{9D46647E-CED7-481B-952F-C38AD0269D6F}"/>
          </ac:spMkLst>
        </pc:spChg>
      </pc:sldChg>
      <pc:sldChg chg="modSp">
        <pc:chgData name="Guest User" userId="S::urn:spo:anon#354deb801d3e4dc720b1174405437d32d9748f2a2862c44916b0a5ab4e64068b::" providerId="AD" clId="Web-{55B652EE-4607-8ADB-D963-297A9AD67D83}" dt="2021-02-26T15:40:34.805" v="37" actId="14100"/>
        <pc:sldMkLst>
          <pc:docMk/>
          <pc:sldMk cId="1308599579" sldId="326"/>
        </pc:sldMkLst>
        <pc:spChg chg="mod">
          <ac:chgData name="Guest User" userId="S::urn:spo:anon#354deb801d3e4dc720b1174405437d32d9748f2a2862c44916b0a5ab4e64068b::" providerId="AD" clId="Web-{55B652EE-4607-8ADB-D963-297A9AD67D83}" dt="2021-02-26T15:37:33.874" v="22" actId="20577"/>
          <ac:spMkLst>
            <pc:docMk/>
            <pc:sldMk cId="1308599579" sldId="326"/>
            <ac:spMk id="2" creationId="{9D46647E-CED7-481B-952F-C38AD0269D6F}"/>
          </ac:spMkLst>
        </pc:spChg>
        <pc:picChg chg="mod">
          <ac:chgData name="Guest User" userId="S::urn:spo:anon#354deb801d3e4dc720b1174405437d32d9748f2a2862c44916b0a5ab4e64068b::" providerId="AD" clId="Web-{55B652EE-4607-8ADB-D963-297A9AD67D83}" dt="2021-02-26T15:40:34.805" v="37" actId="14100"/>
          <ac:picMkLst>
            <pc:docMk/>
            <pc:sldMk cId="1308599579" sldId="326"/>
            <ac:picMk id="12" creationId="{30B5A61C-5D7E-4812-B4B9-D5FFB7902425}"/>
          </ac:picMkLst>
        </pc:picChg>
        <pc:picChg chg="mod">
          <ac:chgData name="Guest User" userId="S::urn:spo:anon#354deb801d3e4dc720b1174405437d32d9748f2a2862c44916b0a5ab4e64068b::" providerId="AD" clId="Web-{55B652EE-4607-8ADB-D963-297A9AD67D83}" dt="2021-02-26T15:40:21.836" v="35" actId="14100"/>
          <ac:picMkLst>
            <pc:docMk/>
            <pc:sldMk cId="1308599579" sldId="326"/>
            <ac:picMk id="16" creationId="{2014CF9A-3188-4142-AA70-70F0EB38A672}"/>
          </ac:picMkLst>
        </pc:picChg>
        <pc:picChg chg="mod">
          <ac:chgData name="Guest User" userId="S::urn:spo:anon#354deb801d3e4dc720b1174405437d32d9748f2a2862c44916b0a5ab4e64068b::" providerId="AD" clId="Web-{55B652EE-4607-8ADB-D963-297A9AD67D83}" dt="2021-02-26T15:40:26.977" v="36" actId="14100"/>
          <ac:picMkLst>
            <pc:docMk/>
            <pc:sldMk cId="1308599579" sldId="326"/>
            <ac:picMk id="22" creationId="{CA9BE971-F124-439F-B91A-F19BD943348B}"/>
          </ac:picMkLst>
        </pc:picChg>
      </pc:sldChg>
      <pc:sldChg chg="modSp">
        <pc:chgData name="Guest User" userId="S::urn:spo:anon#354deb801d3e4dc720b1174405437d32d9748f2a2862c44916b0a5ab4e64068b::" providerId="AD" clId="Web-{55B652EE-4607-8ADB-D963-297A9AD67D83}" dt="2021-02-26T15:44:46.553" v="55" actId="1076"/>
        <pc:sldMkLst>
          <pc:docMk/>
          <pc:sldMk cId="223737285" sldId="327"/>
        </pc:sldMkLst>
        <pc:spChg chg="mod">
          <ac:chgData name="Guest User" userId="S::urn:spo:anon#354deb801d3e4dc720b1174405437d32d9748f2a2862c44916b0a5ab4e64068b::" providerId="AD" clId="Web-{55B652EE-4607-8ADB-D963-297A9AD67D83}" dt="2021-02-26T15:41:26.011" v="38" actId="20577"/>
          <ac:spMkLst>
            <pc:docMk/>
            <pc:sldMk cId="223737285" sldId="327"/>
            <ac:spMk id="2" creationId="{9D46647E-CED7-481B-952F-C38AD0269D6F}"/>
          </ac:spMkLst>
        </pc:spChg>
        <pc:picChg chg="mod">
          <ac:chgData name="Guest User" userId="S::urn:spo:anon#354deb801d3e4dc720b1174405437d32d9748f2a2862c44916b0a5ab4e64068b::" providerId="AD" clId="Web-{55B652EE-4607-8ADB-D963-297A9AD67D83}" dt="2021-02-26T15:44:26.599" v="52" actId="14100"/>
          <ac:picMkLst>
            <pc:docMk/>
            <pc:sldMk cId="223737285" sldId="327"/>
            <ac:picMk id="9" creationId="{1BB8C26A-8C4B-4F44-BC51-1E143C9FB3A3}"/>
          </ac:picMkLst>
        </pc:picChg>
        <pc:picChg chg="mod">
          <ac:chgData name="Guest User" userId="S::urn:spo:anon#354deb801d3e4dc720b1174405437d32d9748f2a2862c44916b0a5ab4e64068b::" providerId="AD" clId="Web-{55B652EE-4607-8ADB-D963-297A9AD67D83}" dt="2021-02-26T15:44:46.553" v="55" actId="1076"/>
          <ac:picMkLst>
            <pc:docMk/>
            <pc:sldMk cId="223737285" sldId="327"/>
            <ac:picMk id="14" creationId="{31BF78CA-565D-4DBB-B554-541679D30EF1}"/>
          </ac:picMkLst>
        </pc:picChg>
        <pc:picChg chg="mod">
          <ac:chgData name="Guest User" userId="S::urn:spo:anon#354deb801d3e4dc720b1174405437d32d9748f2a2862c44916b0a5ab4e64068b::" providerId="AD" clId="Web-{55B652EE-4607-8ADB-D963-297A9AD67D83}" dt="2021-02-26T15:44:20.333" v="51" actId="14100"/>
          <ac:picMkLst>
            <pc:docMk/>
            <pc:sldMk cId="223737285" sldId="327"/>
            <ac:picMk id="17" creationId="{68069167-BC47-459B-99EB-233541DA6672}"/>
          </ac:picMkLst>
        </pc:picChg>
      </pc:sldChg>
      <pc:sldChg chg="modSp">
        <pc:chgData name="Guest User" userId="S::urn:spo:anon#354deb801d3e4dc720b1174405437d32d9748f2a2862c44916b0a5ab4e64068b::" providerId="AD" clId="Web-{55B652EE-4607-8ADB-D963-297A9AD67D83}" dt="2021-02-26T15:42:29.687" v="50" actId="20577"/>
        <pc:sldMkLst>
          <pc:docMk/>
          <pc:sldMk cId="1999238269" sldId="328"/>
        </pc:sldMkLst>
        <pc:spChg chg="mod">
          <ac:chgData name="Guest User" userId="S::urn:spo:anon#354deb801d3e4dc720b1174405437d32d9748f2a2862c44916b0a5ab4e64068b::" providerId="AD" clId="Web-{55B652EE-4607-8ADB-D963-297A9AD67D83}" dt="2021-02-26T15:39:38.021" v="23" actId="20577"/>
          <ac:spMkLst>
            <pc:docMk/>
            <pc:sldMk cId="1999238269" sldId="328"/>
            <ac:spMk id="2" creationId="{9D46647E-CED7-481B-952F-C38AD0269D6F}"/>
          </ac:spMkLst>
        </pc:spChg>
        <pc:spChg chg="mod">
          <ac:chgData name="Guest User" userId="S::urn:spo:anon#354deb801d3e4dc720b1174405437d32d9748f2a2862c44916b0a5ab4e64068b::" providerId="AD" clId="Web-{55B652EE-4607-8ADB-D963-297A9AD67D83}" dt="2021-02-26T15:42:10.842" v="44" actId="1076"/>
          <ac:spMkLst>
            <pc:docMk/>
            <pc:sldMk cId="1999238269" sldId="328"/>
            <ac:spMk id="13" creationId="{55D9EC59-3089-4350-A63E-52091BCD5CF0}"/>
          </ac:spMkLst>
        </pc:spChg>
        <pc:spChg chg="mod">
          <ac:chgData name="Guest User" userId="S::urn:spo:anon#354deb801d3e4dc720b1174405437d32d9748f2a2862c44916b0a5ab4e64068b::" providerId="AD" clId="Web-{55B652EE-4607-8ADB-D963-297A9AD67D83}" dt="2021-02-26T15:42:29.687" v="50" actId="20577"/>
          <ac:spMkLst>
            <pc:docMk/>
            <pc:sldMk cId="1999238269" sldId="328"/>
            <ac:spMk id="18" creationId="{3C2FEC47-A3A5-4BA4-9BDC-20AF43166B99}"/>
          </ac:spMkLst>
        </pc:spChg>
        <pc:picChg chg="mod">
          <ac:chgData name="Guest User" userId="S::urn:spo:anon#354deb801d3e4dc720b1174405437d32d9748f2a2862c44916b0a5ab4e64068b::" providerId="AD" clId="Web-{55B652EE-4607-8ADB-D963-297A9AD67D83}" dt="2021-02-26T15:42:02.326" v="42" actId="14100"/>
          <ac:picMkLst>
            <pc:docMk/>
            <pc:sldMk cId="1999238269" sldId="328"/>
            <ac:picMk id="5" creationId="{D7C43288-76E4-43F6-8124-FD3E7B349C4B}"/>
          </ac:picMkLst>
        </pc:picChg>
        <pc:picChg chg="mod">
          <ac:chgData name="Guest User" userId="S::urn:spo:anon#354deb801d3e4dc720b1174405437d32d9748f2a2862c44916b0a5ab4e64068b::" providerId="AD" clId="Web-{55B652EE-4607-8ADB-D963-297A9AD67D83}" dt="2021-02-26T15:42:07.060" v="43" actId="1076"/>
          <ac:picMkLst>
            <pc:docMk/>
            <pc:sldMk cId="1999238269" sldId="328"/>
            <ac:picMk id="14" creationId="{23B378A1-FF41-4F41-8F56-788FFC3C76FC}"/>
          </ac:picMkLst>
        </pc:picChg>
      </pc:sldChg>
      <pc:sldChg chg="modSp">
        <pc:chgData name="Guest User" userId="S::urn:spo:anon#354deb801d3e4dc720b1174405437d32d9748f2a2862c44916b0a5ab4e64068b::" providerId="AD" clId="Web-{55B652EE-4607-8ADB-D963-297A9AD67D83}" dt="2021-02-26T15:45:48.854" v="64" actId="1076"/>
        <pc:sldMkLst>
          <pc:docMk/>
          <pc:sldMk cId="3933233839" sldId="329"/>
        </pc:sldMkLst>
        <pc:spChg chg="mod">
          <ac:chgData name="Guest User" userId="S::urn:spo:anon#354deb801d3e4dc720b1174405437d32d9748f2a2862c44916b0a5ab4e64068b::" providerId="AD" clId="Web-{55B652EE-4607-8ADB-D963-297A9AD67D83}" dt="2021-02-26T15:45:03.335" v="56" actId="20577"/>
          <ac:spMkLst>
            <pc:docMk/>
            <pc:sldMk cId="3933233839" sldId="329"/>
            <ac:spMk id="2" creationId="{9D46647E-CED7-481B-952F-C38AD0269D6F}"/>
          </ac:spMkLst>
        </pc:spChg>
        <pc:spChg chg="mod">
          <ac:chgData name="Guest User" userId="S::urn:spo:anon#354deb801d3e4dc720b1174405437d32d9748f2a2862c44916b0a5ab4e64068b::" providerId="AD" clId="Web-{55B652EE-4607-8ADB-D963-297A9AD67D83}" dt="2021-02-26T15:45:21.086" v="57" actId="1076"/>
          <ac:spMkLst>
            <pc:docMk/>
            <pc:sldMk cId="3933233839" sldId="329"/>
            <ac:spMk id="13" creationId="{70C43D9F-C120-4A53-868A-0D844A60DEA9}"/>
          </ac:spMkLst>
        </pc:spChg>
        <pc:picChg chg="mod">
          <ac:chgData name="Guest User" userId="S::urn:spo:anon#354deb801d3e4dc720b1174405437d32d9748f2a2862c44916b0a5ab4e64068b::" providerId="AD" clId="Web-{55B652EE-4607-8ADB-D963-297A9AD67D83}" dt="2021-02-26T15:45:39.447" v="61" actId="1076"/>
          <ac:picMkLst>
            <pc:docMk/>
            <pc:sldMk cId="3933233839" sldId="329"/>
            <ac:picMk id="4" creationId="{F0D41AD2-DFA6-4C84-8C90-2DC5FD00C732}"/>
          </ac:picMkLst>
        </pc:picChg>
        <pc:picChg chg="mod">
          <ac:chgData name="Guest User" userId="S::urn:spo:anon#354deb801d3e4dc720b1174405437d32d9748f2a2862c44916b0a5ab4e64068b::" providerId="AD" clId="Web-{55B652EE-4607-8ADB-D963-297A9AD67D83}" dt="2021-02-26T15:45:48.854" v="64" actId="1076"/>
          <ac:picMkLst>
            <pc:docMk/>
            <pc:sldMk cId="3933233839" sldId="329"/>
            <ac:picMk id="6" creationId="{AB4E41B0-2EA1-47C0-9411-167B6A02D7B2}"/>
          </ac:picMkLst>
        </pc:picChg>
      </pc:sldChg>
      <pc:sldChg chg="delSp modSp">
        <pc:chgData name="Guest User" userId="S::urn:spo:anon#354deb801d3e4dc720b1174405437d32d9748f2a2862c44916b0a5ab4e64068b::" providerId="AD" clId="Web-{55B652EE-4607-8ADB-D963-297A9AD67D83}" dt="2021-02-26T15:47:24.093" v="71" actId="1076"/>
        <pc:sldMkLst>
          <pc:docMk/>
          <pc:sldMk cId="3532237770" sldId="330"/>
        </pc:sldMkLst>
        <pc:spChg chg="mod">
          <ac:chgData name="Guest User" userId="S::urn:spo:anon#354deb801d3e4dc720b1174405437d32d9748f2a2862c44916b0a5ab4e64068b::" providerId="AD" clId="Web-{55B652EE-4607-8ADB-D963-297A9AD67D83}" dt="2021-02-26T15:45:59.338" v="65" actId="20577"/>
          <ac:spMkLst>
            <pc:docMk/>
            <pc:sldMk cId="3532237770" sldId="330"/>
            <ac:spMk id="2" creationId="{9D46647E-CED7-481B-952F-C38AD0269D6F}"/>
          </ac:spMkLst>
        </pc:spChg>
        <pc:spChg chg="del">
          <ac:chgData name="Guest User" userId="S::urn:spo:anon#354deb801d3e4dc720b1174405437d32d9748f2a2862c44916b0a5ab4e64068b::" providerId="AD" clId="Web-{55B652EE-4607-8ADB-D963-297A9AD67D83}" dt="2021-02-26T15:47:07.655" v="67"/>
          <ac:spMkLst>
            <pc:docMk/>
            <pc:sldMk cId="3532237770" sldId="330"/>
            <ac:spMk id="12" creationId="{D748C48E-1882-4809-9C58-45927CC7789E}"/>
          </ac:spMkLst>
        </pc:spChg>
        <pc:spChg chg="mod">
          <ac:chgData name="Guest User" userId="S::urn:spo:anon#354deb801d3e4dc720b1174405437d32d9748f2a2862c44916b0a5ab4e64068b::" providerId="AD" clId="Web-{55B652EE-4607-8ADB-D963-297A9AD67D83}" dt="2021-02-26T15:47:24.093" v="71" actId="1076"/>
          <ac:spMkLst>
            <pc:docMk/>
            <pc:sldMk cId="3532237770" sldId="330"/>
            <ac:spMk id="13" creationId="{70C43D9F-C120-4A53-868A-0D844A60DEA9}"/>
          </ac:spMkLst>
        </pc:spChg>
        <pc:picChg chg="mod">
          <ac:chgData name="Guest User" userId="S::urn:spo:anon#354deb801d3e4dc720b1174405437d32d9748f2a2862c44916b0a5ab4e64068b::" providerId="AD" clId="Web-{55B652EE-4607-8ADB-D963-297A9AD67D83}" dt="2021-02-26T15:47:21.421" v="70" actId="1076"/>
          <ac:picMkLst>
            <pc:docMk/>
            <pc:sldMk cId="3532237770" sldId="330"/>
            <ac:picMk id="10" creationId="{F1D59FDD-43B5-4695-942C-C94C9DE578E0}"/>
          </ac:picMkLst>
        </pc:picChg>
      </pc:sldChg>
      <pc:sldChg chg="delSp modSp">
        <pc:chgData name="Guest User" userId="S::urn:spo:anon#354deb801d3e4dc720b1174405437d32d9748f2a2862c44916b0a5ab4e64068b::" providerId="AD" clId="Web-{55B652EE-4607-8ADB-D963-297A9AD67D83}" dt="2021-02-26T15:48:35.472" v="77" actId="1076"/>
        <pc:sldMkLst>
          <pc:docMk/>
          <pc:sldMk cId="2579416133" sldId="331"/>
        </pc:sldMkLst>
        <pc:spChg chg="mod">
          <ac:chgData name="Guest User" userId="S::urn:spo:anon#354deb801d3e4dc720b1174405437d32d9748f2a2862c44916b0a5ab4e64068b::" providerId="AD" clId="Web-{55B652EE-4607-8ADB-D963-297A9AD67D83}" dt="2021-02-26T15:48:11.502" v="75" actId="20577"/>
          <ac:spMkLst>
            <pc:docMk/>
            <pc:sldMk cId="2579416133" sldId="331"/>
            <ac:spMk id="2" creationId="{9D46647E-CED7-481B-952F-C38AD0269D6F}"/>
          </ac:spMkLst>
        </pc:spChg>
        <pc:spChg chg="del">
          <ac:chgData name="Guest User" userId="S::urn:spo:anon#354deb801d3e4dc720b1174405437d32d9748f2a2862c44916b0a5ab4e64068b::" providerId="AD" clId="Web-{55B652EE-4607-8ADB-D963-297A9AD67D83}" dt="2021-02-26T15:47:53.595" v="72"/>
          <ac:spMkLst>
            <pc:docMk/>
            <pc:sldMk cId="2579416133" sldId="331"/>
            <ac:spMk id="11" creationId="{687E0654-F577-441E-A220-8B65C0243BF6}"/>
          </ac:spMkLst>
        </pc:spChg>
        <pc:picChg chg="mod">
          <ac:chgData name="Guest User" userId="S::urn:spo:anon#354deb801d3e4dc720b1174405437d32d9748f2a2862c44916b0a5ab4e64068b::" providerId="AD" clId="Web-{55B652EE-4607-8ADB-D963-297A9AD67D83}" dt="2021-02-26T15:48:35.472" v="77" actId="1076"/>
          <ac:picMkLst>
            <pc:docMk/>
            <pc:sldMk cId="2579416133" sldId="331"/>
            <ac:picMk id="4" creationId="{8BFC7C17-516E-4FFF-89B7-F42D9D801B9B}"/>
          </ac:picMkLst>
        </pc:picChg>
      </pc:sldChg>
      <pc:sldChg chg="modSp">
        <pc:chgData name="Guest User" userId="S::urn:spo:anon#354deb801d3e4dc720b1174405437d32d9748f2a2862c44916b0a5ab4e64068b::" providerId="AD" clId="Web-{55B652EE-4607-8ADB-D963-297A9AD67D83}" dt="2021-02-26T15:48:44.754" v="79" actId="14100"/>
        <pc:sldMkLst>
          <pc:docMk/>
          <pc:sldMk cId="3383906569" sldId="332"/>
        </pc:sldMkLst>
        <pc:picChg chg="mod">
          <ac:chgData name="Guest User" userId="S::urn:spo:anon#354deb801d3e4dc720b1174405437d32d9748f2a2862c44916b0a5ab4e64068b::" providerId="AD" clId="Web-{55B652EE-4607-8ADB-D963-297A9AD67D83}" dt="2021-02-26T15:48:44.754" v="79" actId="14100"/>
          <ac:picMkLst>
            <pc:docMk/>
            <pc:sldMk cId="3383906569" sldId="332"/>
            <ac:picMk id="5" creationId="{44A682E8-C667-416A-99A1-ED41FBC4F4DC}"/>
          </ac:picMkLst>
        </pc:picChg>
      </pc:sldChg>
      <pc:sldChg chg="modSp">
        <pc:chgData name="Guest User" userId="S::urn:spo:anon#354deb801d3e4dc720b1174405437d32d9748f2a2862c44916b0a5ab4e64068b::" providerId="AD" clId="Web-{55B652EE-4607-8ADB-D963-297A9AD67D83}" dt="2021-02-26T15:49:43.913" v="81" actId="20577"/>
        <pc:sldMkLst>
          <pc:docMk/>
          <pc:sldMk cId="3951211905" sldId="333"/>
        </pc:sldMkLst>
        <pc:spChg chg="mod">
          <ac:chgData name="Guest User" userId="S::urn:spo:anon#354deb801d3e4dc720b1174405437d32d9748f2a2862c44916b0a5ab4e64068b::" providerId="AD" clId="Web-{55B652EE-4607-8ADB-D963-297A9AD67D83}" dt="2021-02-26T15:49:43.913" v="81" actId="20577"/>
          <ac:spMkLst>
            <pc:docMk/>
            <pc:sldMk cId="3951211905" sldId="333"/>
            <ac:spMk id="2" creationId="{9D46647E-CED7-481B-952F-C38AD0269D6F}"/>
          </ac:spMkLst>
        </pc:spChg>
        <pc:picChg chg="mod">
          <ac:chgData name="Guest User" userId="S::urn:spo:anon#354deb801d3e4dc720b1174405437d32d9748f2a2862c44916b0a5ab4e64068b::" providerId="AD" clId="Web-{55B652EE-4607-8ADB-D963-297A9AD67D83}" dt="2021-02-26T15:49:37.038" v="80" actId="14100"/>
          <ac:picMkLst>
            <pc:docMk/>
            <pc:sldMk cId="3951211905" sldId="333"/>
            <ac:picMk id="7" creationId="{399203A9-0CC9-4CF5-BCA9-6B6240CFF0FE}"/>
          </ac:picMkLst>
        </pc:picChg>
      </pc:sldChg>
      <pc:sldChg chg="modSp">
        <pc:chgData name="Guest User" userId="S::urn:spo:anon#354deb801d3e4dc720b1174405437d32d9748f2a2862c44916b0a5ab4e64068b::" providerId="AD" clId="Web-{55B652EE-4607-8ADB-D963-297A9AD67D83}" dt="2021-02-26T15:52:01.358" v="95" actId="20577"/>
        <pc:sldMkLst>
          <pc:docMk/>
          <pc:sldMk cId="1887979070" sldId="334"/>
        </pc:sldMkLst>
        <pc:spChg chg="mod">
          <ac:chgData name="Guest User" userId="S::urn:spo:anon#354deb801d3e4dc720b1174405437d32d9748f2a2862c44916b0a5ab4e64068b::" providerId="AD" clId="Web-{55B652EE-4607-8ADB-D963-297A9AD67D83}" dt="2021-02-26T15:52:01.358" v="95" actId="20577"/>
          <ac:spMkLst>
            <pc:docMk/>
            <pc:sldMk cId="1887979070" sldId="334"/>
            <ac:spMk id="19" creationId="{001E02AE-A578-4C86-9041-04AEAEAE2C64}"/>
          </ac:spMkLst>
        </pc:spChg>
      </pc:sldChg>
      <pc:sldChg chg="modSp">
        <pc:chgData name="Guest User" userId="S::urn:spo:anon#354deb801d3e4dc720b1174405437d32d9748f2a2862c44916b0a5ab4e64068b::" providerId="AD" clId="Web-{55B652EE-4607-8ADB-D963-297A9AD67D83}" dt="2021-02-26T15:51:14.887" v="87" actId="20577"/>
        <pc:sldMkLst>
          <pc:docMk/>
          <pc:sldMk cId="1994377624" sldId="335"/>
        </pc:sldMkLst>
        <pc:spChg chg="mod">
          <ac:chgData name="Guest User" userId="S::urn:spo:anon#354deb801d3e4dc720b1174405437d32d9748f2a2862c44916b0a5ab4e64068b::" providerId="AD" clId="Web-{55B652EE-4607-8ADB-D963-297A9AD67D83}" dt="2021-02-26T15:51:14.887" v="87" actId="20577"/>
          <ac:spMkLst>
            <pc:docMk/>
            <pc:sldMk cId="1994377624" sldId="335"/>
            <ac:spMk id="2" creationId="{531C32F2-8E13-4D6F-9F02-0F2F58D25636}"/>
          </ac:spMkLst>
        </pc:spChg>
        <pc:spChg chg="mod">
          <ac:chgData name="Guest User" userId="S::urn:spo:anon#354deb801d3e4dc720b1174405437d32d9748f2a2862c44916b0a5ab4e64068b::" providerId="AD" clId="Web-{55B652EE-4607-8ADB-D963-297A9AD67D83}" dt="2021-02-26T15:50:42.291" v="86" actId="20577"/>
          <ac:spMkLst>
            <pc:docMk/>
            <pc:sldMk cId="1994377624" sldId="335"/>
            <ac:spMk id="10" creationId="{E7D21BF9-F0CF-45DD-9FCC-9E211E8FFA1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59186-AC2D-430F-898C-0F03DF226D39}" type="datetimeFigureOut">
              <a:rPr lang="es-MX" smtClean="0"/>
              <a:t>27/07/21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4C588-1E68-40DE-BF23-67D93F47A5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68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4C588-1E68-40DE-BF23-67D93F47A53E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0441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/>
              <a:t>Consideramos mu=</a:t>
            </a:r>
            <a:r>
              <a:rPr lang="es-MX" err="1"/>
              <a:t>md</a:t>
            </a:r>
            <a:r>
              <a:rPr lang="es-MX"/>
              <a:t> por la simetría de isospín.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4C588-1E68-40DE-BF23-67D93F47A53E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2991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Índices de color r, s, t, u</a:t>
            </a:r>
          </a:p>
          <a:p>
            <a:endParaRPr lang="es-MX" dirty="0"/>
          </a:p>
          <a:p>
            <a:r>
              <a:rPr lang="es-MX" dirty="0"/>
              <a:t>F1 y f2 son los sabores del quark y </a:t>
            </a:r>
            <a:r>
              <a:rPr lang="es-MX" dirty="0" err="1"/>
              <a:t>antiquark</a:t>
            </a:r>
            <a:r>
              <a:rPr lang="es-MX" dirty="0"/>
              <a:t> </a:t>
            </a:r>
          </a:p>
          <a:p>
            <a:r>
              <a:rPr lang="es-MX" dirty="0"/>
              <a:t>H es el </a:t>
            </a:r>
            <a:r>
              <a:rPr lang="es-MX" dirty="0" err="1"/>
              <a:t>meson</a:t>
            </a:r>
            <a:r>
              <a:rPr lang="es-MX" dirty="0"/>
              <a:t> como pi, rho </a:t>
            </a:r>
            <a:r>
              <a:rPr lang="es-MX" dirty="0" err="1"/>
              <a:t>etc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4C588-1E68-40DE-BF23-67D93F47A53E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3851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/>
              <a:t>T matrices de </a:t>
            </a:r>
            <a:r>
              <a:rPr lang="es-MX" err="1"/>
              <a:t>Paulli</a:t>
            </a:r>
            <a:r>
              <a:rPr lang="es-MX"/>
              <a:t> </a:t>
            </a:r>
          </a:p>
          <a:p>
            <a:r>
              <a:rPr lang="es-MX"/>
              <a:t>C= (-1)^{L+S}</a:t>
            </a:r>
          </a:p>
          <a:p>
            <a:r>
              <a:rPr lang="es-MX"/>
              <a:t>k, P momento relativo y total del par quark-</a:t>
            </a:r>
            <a:r>
              <a:rPr lang="es-MX" err="1"/>
              <a:t>antiquark</a:t>
            </a:r>
            <a:endParaRPr lang="es-MX"/>
          </a:p>
          <a:p>
            <a:r>
              <a:rPr lang="es-MX"/>
              <a:t>E, F, G y H funciones escalares de Lorentz de k^2 y </a:t>
            </a:r>
            <a:r>
              <a:rPr lang="es-MX" err="1"/>
              <a:t>k.P</a:t>
            </a:r>
            <a:r>
              <a:rPr lang="es-MX"/>
              <a:t> </a:t>
            </a:r>
          </a:p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4C588-1E68-40DE-BF23-67D93F47A53E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7760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BSA se normalizan a 1 para Q^2 yendo a cero. </a:t>
            </a:r>
          </a:p>
          <a:p>
            <a:r>
              <a:rPr lang="es-MX" dirty="0"/>
              <a:t>Ahora se habla sobre </a:t>
            </a:r>
            <a:r>
              <a:rPr lang="es-MX" dirty="0" err="1"/>
              <a:t>diquarks</a:t>
            </a:r>
            <a:r>
              <a:rPr lang="es-MX" dirty="0"/>
              <a:t>. </a:t>
            </a:r>
          </a:p>
          <a:p>
            <a:r>
              <a:rPr lang="es-MX" dirty="0"/>
              <a:t>Parejas de paridad de los mesones.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4C588-1E68-40DE-BF23-67D93F47A53E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6204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BSA se normalizan a 1 para Q^2 yendo a cero. </a:t>
            </a:r>
          </a:p>
          <a:p>
            <a:r>
              <a:rPr lang="es-MX" dirty="0"/>
              <a:t>Ahora se habla sobre </a:t>
            </a:r>
            <a:r>
              <a:rPr lang="es-MX" dirty="0" err="1"/>
              <a:t>diquarks</a:t>
            </a:r>
            <a:r>
              <a:rPr lang="es-MX" dirty="0"/>
              <a:t>. </a:t>
            </a:r>
          </a:p>
          <a:p>
            <a:r>
              <a:rPr lang="es-MX" dirty="0"/>
              <a:t>Parejas de paridad de los mesones.</a:t>
            </a:r>
          </a:p>
          <a:p>
            <a:r>
              <a:rPr lang="es-MX" dirty="0"/>
              <a:t>Usamos M= M_R</a:t>
            </a:r>
          </a:p>
          <a:p>
            <a:r>
              <a:rPr lang="es-MX" dirty="0"/>
              <a:t>air = fuerza de interacción en el infrarrojo/mg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4C588-1E68-40DE-BF23-67D93F47A53E}" type="slidenum">
              <a:rPr lang="es-MX" smtClean="0"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8698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Fue una idea introducida para describir al barión como compuesto de dos partículas un quark y un </a:t>
            </a:r>
            <a:r>
              <a:rPr lang="es-MX" dirty="0" err="1"/>
              <a:t>diquark</a:t>
            </a:r>
            <a:r>
              <a:rPr lang="es-MX" dirty="0"/>
              <a:t> .</a:t>
            </a:r>
          </a:p>
          <a:p>
            <a:r>
              <a:rPr lang="es-MX" dirty="0"/>
              <a:t>Reduce en problema de 3 cuerpos a dos.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Los </a:t>
            </a:r>
            <a:r>
              <a:rPr lang="es-MX" dirty="0" err="1"/>
              <a:t>diquarks</a:t>
            </a:r>
            <a:r>
              <a:rPr lang="es-MX" dirty="0"/>
              <a:t> 0⁺ y 1⁺ son pareja de paridad de los mesones π y ρ. Por lo tanto la ecuación de BS que describe estos mesones es la misma que describe la dinámica de los </a:t>
            </a:r>
            <a:r>
              <a:rPr lang="es-MX" dirty="0" err="1"/>
              <a:t>diquarks</a:t>
            </a:r>
            <a:r>
              <a:rPr lang="es-MX" dirty="0"/>
              <a:t> correspondientes.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A2248-B904-4D88-9A64-44BF0714150D}" type="slidenum">
              <a:rPr lang="es-MX" smtClean="0"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67141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/>
              <a:t>Canal </a:t>
            </a:r>
            <a:r>
              <a:rPr lang="es-MX" err="1"/>
              <a:t>av</a:t>
            </a:r>
            <a:r>
              <a:rPr lang="es-MX"/>
              <a:t> mas pesado y el </a:t>
            </a:r>
            <a:r>
              <a:rPr lang="es-MX" err="1"/>
              <a:t>pseudoescalar</a:t>
            </a:r>
            <a:r>
              <a:rPr lang="es-MX"/>
              <a:t> mas ligero.</a:t>
            </a:r>
          </a:p>
          <a:p>
            <a:r>
              <a:rPr lang="es-MX"/>
              <a:t>Pion teorema de </a:t>
            </a:r>
            <a:r>
              <a:rPr lang="es-MX" err="1"/>
              <a:t>Goldstone</a:t>
            </a:r>
            <a:r>
              <a:rPr lang="es-MX"/>
              <a:t> que predice una partícula no masiva. Cuando se rompe una simetría continua.</a:t>
            </a:r>
          </a:p>
          <a:p>
            <a:r>
              <a:rPr lang="es-MX"/>
              <a:t>Los resultados de los </a:t>
            </a:r>
            <a:r>
              <a:rPr lang="es-MX" err="1"/>
              <a:t>diquarks</a:t>
            </a:r>
            <a:r>
              <a:rPr lang="es-MX"/>
              <a:t> son novedosos, comparamos  calculando los bariones</a:t>
            </a:r>
          </a:p>
          <a:p>
            <a:endParaRPr lang="es-MX"/>
          </a:p>
          <a:p>
            <a:endParaRPr lang="es-MX"/>
          </a:p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4C588-1E68-40DE-BF23-67D93F47A53E}" type="slidenum">
              <a:rPr lang="es-MX" smtClean="0"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7104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Y, hipercarga </a:t>
            </a:r>
          </a:p>
          <a:p>
            <a:r>
              <a:rPr lang="es-MX" dirty="0"/>
              <a:t>I isospín </a:t>
            </a:r>
          </a:p>
          <a:p>
            <a:r>
              <a:rPr lang="es-MX" dirty="0"/>
              <a:t>Hay mas reglas por ejemplo relacionan el canal </a:t>
            </a:r>
            <a:r>
              <a:rPr lang="es-MX" dirty="0" err="1"/>
              <a:t>ps</a:t>
            </a:r>
            <a:r>
              <a:rPr lang="es-MX" dirty="0"/>
              <a:t> con el V.</a:t>
            </a:r>
          </a:p>
          <a:p>
            <a:r>
              <a:rPr lang="es-MX" dirty="0"/>
              <a:t>Los cálculos de los diquark’s se revisan al calcular los bariones.</a:t>
            </a:r>
          </a:p>
          <a:p>
            <a:r>
              <a:rPr lang="es-MX" dirty="0"/>
              <a:t>0</a:t>
            </a:r>
          </a:p>
          <a:p>
            <a:r>
              <a:rPr lang="es-MX" dirty="0"/>
              <a:t>0.02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4C588-1E68-40DE-BF23-67D93F47A53E}" type="slidenum">
              <a:rPr lang="es-MX" smtClean="0"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49929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A2248-B904-4D88-9A64-44BF0714150D}" type="slidenum">
              <a:rPr lang="es-MX" smtClean="0"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0455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A2248-B904-4D88-9A64-44BF0714150D}" type="slidenum">
              <a:rPr lang="es-MX" smtClean="0"/>
              <a:t>27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1936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Multipletes de hadrones se acomodan según </a:t>
            </a:r>
            <a:r>
              <a:rPr lang="es-MX" dirty="0" err="1"/>
              <a:t>sun</a:t>
            </a:r>
            <a:r>
              <a:rPr lang="es-MX" dirty="0"/>
              <a:t> números cuánticos en planos de Y hipercarga, I isospín , Carga Q </a:t>
            </a:r>
            <a:r>
              <a:rPr lang="es-MX" dirty="0" err="1"/>
              <a:t>etc</a:t>
            </a:r>
            <a:endParaRPr lang="es-MX" dirty="0"/>
          </a:p>
          <a:p>
            <a:r>
              <a:rPr lang="es-MX" dirty="0"/>
              <a:t>Bases de </a:t>
            </a:r>
            <a:r>
              <a:rPr lang="es-MX" dirty="0" err="1"/>
              <a:t>barione</a:t>
            </a:r>
            <a:r>
              <a:rPr lang="es-MX" dirty="0"/>
              <a:t> calculadas y/o </a:t>
            </a:r>
            <a:r>
              <a:rPr lang="es-MX" dirty="0" err="1"/>
              <a:t>obsrvadas</a:t>
            </a:r>
            <a:r>
              <a:rPr lang="es-MX" dirty="0"/>
              <a:t>, los mas pesados no todos calculados.</a:t>
            </a:r>
          </a:p>
          <a:p>
            <a:r>
              <a:rPr lang="es-MX" dirty="0"/>
              <a:t>2X \</a:t>
            </a:r>
            <a:r>
              <a:rPr lang="es-MX" dirty="0" err="1"/>
              <a:t>overline</a:t>
            </a:r>
            <a:r>
              <a:rPr lang="es-MX" dirty="0"/>
              <a:t>{2}=3+1</a:t>
            </a:r>
          </a:p>
          <a:p>
            <a:r>
              <a:rPr lang="es-MX" dirty="0"/>
              <a:t>3X \</a:t>
            </a:r>
            <a:r>
              <a:rPr lang="es-MX" dirty="0" err="1"/>
              <a:t>overline</a:t>
            </a:r>
            <a:r>
              <a:rPr lang="es-MX" dirty="0"/>
              <a:t>{3}=8+1</a:t>
            </a:r>
          </a:p>
          <a:p>
            <a:r>
              <a:rPr lang="es-MX" dirty="0"/>
              <a:t>3X3X3=10+8+8+1</a:t>
            </a:r>
          </a:p>
          <a:p>
            <a:r>
              <a:rPr lang="es-MX" dirty="0"/>
              <a:t>4X4X4=20+20+20+4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4C588-1E68-40DE-BF23-67D93F47A53E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5654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s-MX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s-MX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s-MX" dirty="0"/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 sz="1200" b="1"/>
                  <a:t>Los </a:t>
                </a:r>
                <a:r>
                  <a:rPr lang="es-MX" sz="1200" b="1" err="1"/>
                  <a:t>diquarks</a:t>
                </a:r>
                <a:r>
                  <a:rPr lang="es-MX" sz="1200" b="1"/>
                  <a:t> escalar </a:t>
                </a:r>
                <a:r>
                  <a:rPr lang="es-MX" sz="1200" b="1" i="0">
                    <a:latin typeface="Cambria Math" panose="02040503050406030204" pitchFamily="18" charset="0"/>
                  </a:rPr>
                  <a:t>𝟎^+</a:t>
                </a:r>
                <a:r>
                  <a:rPr lang="es-MX" sz="1200" b="1"/>
                  <a:t> y a-v </a:t>
                </a:r>
                <a:r>
                  <a:rPr lang="es-MX" sz="1200" b="1" i="0">
                    <a:latin typeface="Cambria Math" panose="02040503050406030204" pitchFamily="18" charset="0"/>
                  </a:rPr>
                  <a:t>𝟏^+</a:t>
                </a:r>
                <a:r>
                  <a:rPr lang="es-MX" sz="1200" b="1"/>
                  <a:t> tienen la misma paridad que los nucleones, por lo tanto se espera que sean un componente domínate en el nucleón. </a:t>
                </a:r>
              </a:p>
              <a:p>
                <a:r>
                  <a:rPr lang="es-MX" sz="1200" b="1"/>
                  <a:t>Entonces podemos desprecias las contribuciones de los otros </a:t>
                </a:r>
                <a:r>
                  <a:rPr lang="es-MX" sz="1200" b="1" err="1"/>
                  <a:t>diquarks</a:t>
                </a:r>
                <a:r>
                  <a:rPr lang="es-MX" sz="1200" b="1"/>
                  <a:t>.</a:t>
                </a:r>
                <a:endParaRPr lang="es-MX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/>
                  <a:t>Además, estos </a:t>
                </a:r>
                <a:r>
                  <a:rPr lang="es-MX" err="1"/>
                  <a:t>diquarks</a:t>
                </a:r>
                <a:r>
                  <a:rPr lang="es-MX"/>
                  <a:t> son muy pesados y no pueden formar parte de los bariones del estado base.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/>
                  <a:t>Los </a:t>
                </a:r>
                <a:r>
                  <a:rPr lang="es-MX" err="1"/>
                  <a:t>diquarks</a:t>
                </a:r>
                <a:r>
                  <a:rPr lang="es-MX"/>
                  <a:t> 0⁺ y 1⁺ son pareja de paridad de los mesones π y ρ. Por lo tanto la ecuación de BS que describe estos mesones es la misma que describe la dinámica de los </a:t>
                </a:r>
                <a:r>
                  <a:rPr lang="es-MX" err="1"/>
                  <a:t>diquarks</a:t>
                </a:r>
                <a:r>
                  <a:rPr lang="es-MX"/>
                  <a:t> correspondientes.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/>
                  <a:t>Tiene el mismo spin y paridad que el </a:t>
                </a:r>
                <a:r>
                  <a:rPr lang="es-MX" err="1"/>
                  <a:t>proton</a:t>
                </a:r>
                <a:r>
                  <a:rPr lang="es-MX"/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/>
                  <a:t>Para construir la paridad positiva del </a:t>
                </a:r>
                <a:r>
                  <a:rPr lang="es-MX" err="1"/>
                  <a:t>nucleon</a:t>
                </a:r>
                <a:r>
                  <a:rPr lang="es-MX"/>
                  <a:t>, usamos los </a:t>
                </a:r>
                <a:r>
                  <a:rPr lang="es-MX" err="1"/>
                  <a:t>diquarks</a:t>
                </a:r>
                <a:r>
                  <a:rPr lang="es-MX"/>
                  <a:t> relacionados con ρ y π.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s-MX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s-MX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s-MX"/>
              </a:p>
              <a:p>
                <a:endParaRPr lang="es-MX"/>
              </a:p>
            </p:txBody>
          </p:sp>
        </mc:Fallback>
      </mc:AlternateContent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A2248-B904-4D88-9A64-44BF0714150D}" type="slidenum">
              <a:rPr lang="es-MX" smtClean="0"/>
              <a:t>28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25440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Ver </a:t>
            </a:r>
            <a:r>
              <a:rPr lang="es-MX" dirty="0" err="1"/>
              <a:t>t^f</a:t>
            </a:r>
            <a:r>
              <a:rPr lang="es-MX" dirty="0"/>
              <a:t> para describir se emite q1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U amplitud de </a:t>
            </a:r>
            <a:r>
              <a:rPr lang="es-MX" dirty="0" err="1"/>
              <a:t>Faddeev</a:t>
            </a:r>
            <a:r>
              <a:rPr lang="es-MX" dirty="0"/>
              <a:t>  y Psi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M = </a:t>
            </a:r>
            <a:r>
              <a:rPr lang="es-MX" dirty="0" err="1"/>
              <a:t>kernel</a:t>
            </a:r>
            <a:r>
              <a:rPr lang="es-MX" dirty="0"/>
              <a:t> de </a:t>
            </a:r>
            <a:r>
              <a:rPr lang="es-MX" dirty="0" err="1"/>
              <a:t>interaciones</a:t>
            </a:r>
            <a:r>
              <a:rPr lang="es-MX" dirty="0"/>
              <a:t>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A2248-B904-4D88-9A64-44BF0714150D}" type="slidenum">
              <a:rPr lang="es-MX" smtClean="0"/>
              <a:t>29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46674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s-MX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s-MX" dirty="0"/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 sz="1200" b="1"/>
                  <a:t>Los </a:t>
                </a:r>
                <a:r>
                  <a:rPr lang="es-MX" sz="1200" b="1" err="1"/>
                  <a:t>diquarks</a:t>
                </a:r>
                <a:r>
                  <a:rPr lang="es-MX" sz="1200" b="1"/>
                  <a:t> escalar </a:t>
                </a:r>
                <a:r>
                  <a:rPr lang="es-MX" sz="1200" b="1" i="0">
                    <a:latin typeface="Cambria Math" panose="02040503050406030204" pitchFamily="18" charset="0"/>
                  </a:rPr>
                  <a:t>𝟎^+</a:t>
                </a:r>
                <a:r>
                  <a:rPr lang="es-MX" sz="1200" b="1"/>
                  <a:t> y a-v </a:t>
                </a:r>
                <a:r>
                  <a:rPr lang="es-MX" sz="1200" b="1" i="0">
                    <a:latin typeface="Cambria Math" panose="02040503050406030204" pitchFamily="18" charset="0"/>
                  </a:rPr>
                  <a:t>𝟏^+</a:t>
                </a:r>
                <a:r>
                  <a:rPr lang="es-MX" sz="1200" b="1"/>
                  <a:t> tienen la misma paridad que los nucleones, por lo tanto se espera que sean un componente domínate en el nucleón. </a:t>
                </a:r>
              </a:p>
              <a:p>
                <a:r>
                  <a:rPr lang="es-MX" sz="1200" b="1"/>
                  <a:t>Entonces podemos desprecias las contribuciones de los otros </a:t>
                </a:r>
                <a:r>
                  <a:rPr lang="es-MX" sz="1200" b="1" err="1"/>
                  <a:t>diquarks</a:t>
                </a:r>
                <a:r>
                  <a:rPr lang="es-MX" sz="1200" b="1"/>
                  <a:t>.</a:t>
                </a:r>
                <a:endParaRPr lang="es-MX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/>
                  <a:t>Además, estos </a:t>
                </a:r>
                <a:r>
                  <a:rPr lang="es-MX" err="1"/>
                  <a:t>diquarks</a:t>
                </a:r>
                <a:r>
                  <a:rPr lang="es-MX"/>
                  <a:t> son muy pesados y no pueden formar parte de los bariones del estado base.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/>
                  <a:t>Los </a:t>
                </a:r>
                <a:r>
                  <a:rPr lang="es-MX" err="1"/>
                  <a:t>diquarks</a:t>
                </a:r>
                <a:r>
                  <a:rPr lang="es-MX"/>
                  <a:t> 0⁺ y 1⁺ son pareja de paridad de los mesones π y ρ. Por lo tanto la ecuación de BS que describe estos mesones es la misma que describe la dinámica de los </a:t>
                </a:r>
                <a:r>
                  <a:rPr lang="es-MX" err="1"/>
                  <a:t>diquarks</a:t>
                </a:r>
                <a:r>
                  <a:rPr lang="es-MX"/>
                  <a:t> correspondientes.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/>
                  <a:t>Tiene el mismo spin y paridad que el </a:t>
                </a:r>
                <a:r>
                  <a:rPr lang="es-MX" err="1"/>
                  <a:t>proton</a:t>
                </a:r>
                <a:r>
                  <a:rPr lang="es-MX"/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/>
                  <a:t>Para construir la paridad positiva del </a:t>
                </a:r>
                <a:r>
                  <a:rPr lang="es-MX" err="1"/>
                  <a:t>nucleon</a:t>
                </a:r>
                <a:r>
                  <a:rPr lang="es-MX"/>
                  <a:t>, usamos los </a:t>
                </a:r>
                <a:r>
                  <a:rPr lang="es-MX" err="1"/>
                  <a:t>diquarks</a:t>
                </a:r>
                <a:r>
                  <a:rPr lang="es-MX"/>
                  <a:t> relacionados con ρ y π.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s-MX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s-MX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s-MX"/>
              </a:p>
              <a:p>
                <a:endParaRPr lang="es-MX"/>
              </a:p>
            </p:txBody>
          </p:sp>
        </mc:Fallback>
      </mc:AlternateContent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A2248-B904-4D88-9A64-44BF0714150D}" type="slidenum">
              <a:rPr lang="es-MX" smtClean="0"/>
              <a:t>30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54871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s-MX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s-MX" dirty="0"/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 sz="1200" b="1"/>
                  <a:t>Los </a:t>
                </a:r>
                <a:r>
                  <a:rPr lang="es-MX" sz="1200" b="1" err="1"/>
                  <a:t>diquarks</a:t>
                </a:r>
                <a:r>
                  <a:rPr lang="es-MX" sz="1200" b="1"/>
                  <a:t> escalar </a:t>
                </a:r>
                <a:r>
                  <a:rPr lang="es-MX" sz="1200" b="1" i="0">
                    <a:latin typeface="Cambria Math" panose="02040503050406030204" pitchFamily="18" charset="0"/>
                  </a:rPr>
                  <a:t>𝟎^+</a:t>
                </a:r>
                <a:r>
                  <a:rPr lang="es-MX" sz="1200" b="1"/>
                  <a:t> y a-v </a:t>
                </a:r>
                <a:r>
                  <a:rPr lang="es-MX" sz="1200" b="1" i="0">
                    <a:latin typeface="Cambria Math" panose="02040503050406030204" pitchFamily="18" charset="0"/>
                  </a:rPr>
                  <a:t>𝟏^+</a:t>
                </a:r>
                <a:r>
                  <a:rPr lang="es-MX" sz="1200" b="1"/>
                  <a:t> tienen la misma paridad que los nucleones, por lo tanto se espera que sean un componente domínate en el nucleón. </a:t>
                </a:r>
              </a:p>
              <a:p>
                <a:r>
                  <a:rPr lang="es-MX" sz="1200" b="1"/>
                  <a:t>Entonces podemos desprecias las contribuciones de los otros </a:t>
                </a:r>
                <a:r>
                  <a:rPr lang="es-MX" sz="1200" b="1" err="1"/>
                  <a:t>diquarks</a:t>
                </a:r>
                <a:r>
                  <a:rPr lang="es-MX" sz="1200" b="1"/>
                  <a:t>.</a:t>
                </a:r>
                <a:endParaRPr lang="es-MX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/>
                  <a:t>Además, estos </a:t>
                </a:r>
                <a:r>
                  <a:rPr lang="es-MX" err="1"/>
                  <a:t>diquarks</a:t>
                </a:r>
                <a:r>
                  <a:rPr lang="es-MX"/>
                  <a:t> son muy pesados y no pueden formar parte de los bariones del estado base.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/>
                  <a:t>Los </a:t>
                </a:r>
                <a:r>
                  <a:rPr lang="es-MX" err="1"/>
                  <a:t>diquarks</a:t>
                </a:r>
                <a:r>
                  <a:rPr lang="es-MX"/>
                  <a:t> 0⁺ y 1⁺ son pareja de paridad de los mesones π y ρ. Por lo tanto la ecuación de BS que describe estos mesones es la misma que describe la dinámica de los </a:t>
                </a:r>
                <a:r>
                  <a:rPr lang="es-MX" err="1"/>
                  <a:t>diquarks</a:t>
                </a:r>
                <a:r>
                  <a:rPr lang="es-MX"/>
                  <a:t> correspondientes.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/>
                  <a:t>Tiene el mismo spin y paridad que el </a:t>
                </a:r>
                <a:r>
                  <a:rPr lang="es-MX" err="1"/>
                  <a:t>proton</a:t>
                </a:r>
                <a:r>
                  <a:rPr lang="es-MX"/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/>
                  <a:t>Para construir la paridad positiva del </a:t>
                </a:r>
                <a:r>
                  <a:rPr lang="es-MX" err="1"/>
                  <a:t>nucleon</a:t>
                </a:r>
                <a:r>
                  <a:rPr lang="es-MX"/>
                  <a:t>, usamos los </a:t>
                </a:r>
                <a:r>
                  <a:rPr lang="es-MX" err="1"/>
                  <a:t>diquarks</a:t>
                </a:r>
                <a:r>
                  <a:rPr lang="es-MX"/>
                  <a:t> relacionados con ρ y π.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s-MX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s-MX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s-MX"/>
              </a:p>
              <a:p>
                <a:endParaRPr lang="es-MX"/>
              </a:p>
            </p:txBody>
          </p:sp>
        </mc:Fallback>
      </mc:AlternateContent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A2248-B904-4D88-9A64-44BF0714150D}" type="slidenum">
              <a:rPr lang="es-MX" smtClean="0"/>
              <a:t>31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44707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s-MX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s-MX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s-MX" dirty="0"/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 sz="1200" b="1"/>
                  <a:t>Los </a:t>
                </a:r>
                <a:r>
                  <a:rPr lang="es-MX" sz="1200" b="1" err="1"/>
                  <a:t>diquarks</a:t>
                </a:r>
                <a:r>
                  <a:rPr lang="es-MX" sz="1200" b="1"/>
                  <a:t> escalar </a:t>
                </a:r>
                <a:r>
                  <a:rPr lang="es-MX" sz="1200" b="1" i="0">
                    <a:latin typeface="Cambria Math" panose="02040503050406030204" pitchFamily="18" charset="0"/>
                  </a:rPr>
                  <a:t>𝟎^+</a:t>
                </a:r>
                <a:r>
                  <a:rPr lang="es-MX" sz="1200" b="1"/>
                  <a:t> y a-v </a:t>
                </a:r>
                <a:r>
                  <a:rPr lang="es-MX" sz="1200" b="1" i="0">
                    <a:latin typeface="Cambria Math" panose="02040503050406030204" pitchFamily="18" charset="0"/>
                  </a:rPr>
                  <a:t>𝟏^+</a:t>
                </a:r>
                <a:r>
                  <a:rPr lang="es-MX" sz="1200" b="1"/>
                  <a:t> tienen la misma paridad que los nucleones, por lo tanto se espera que sean un componente domínate en el nucleón. </a:t>
                </a:r>
              </a:p>
              <a:p>
                <a:r>
                  <a:rPr lang="es-MX" sz="1200" b="1"/>
                  <a:t>Entonces podemos desprecias las contribuciones de los otros </a:t>
                </a:r>
                <a:r>
                  <a:rPr lang="es-MX" sz="1200" b="1" err="1"/>
                  <a:t>diquarks</a:t>
                </a:r>
                <a:r>
                  <a:rPr lang="es-MX" sz="1200" b="1"/>
                  <a:t>.</a:t>
                </a:r>
                <a:endParaRPr lang="es-MX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/>
                  <a:t>Además, estos </a:t>
                </a:r>
                <a:r>
                  <a:rPr lang="es-MX" err="1"/>
                  <a:t>diquarks</a:t>
                </a:r>
                <a:r>
                  <a:rPr lang="es-MX"/>
                  <a:t> son muy pesados y no pueden formar parte de los bariones del estado base.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/>
                  <a:t>Los </a:t>
                </a:r>
                <a:r>
                  <a:rPr lang="es-MX" err="1"/>
                  <a:t>diquarks</a:t>
                </a:r>
                <a:r>
                  <a:rPr lang="es-MX"/>
                  <a:t> 0⁺ y 1⁺ son pareja de paridad de los mesones π y ρ. Por lo tanto la ecuación de BS que describe estos mesones es la misma que describe la dinámica de los </a:t>
                </a:r>
                <a:r>
                  <a:rPr lang="es-MX" err="1"/>
                  <a:t>diquarks</a:t>
                </a:r>
                <a:r>
                  <a:rPr lang="es-MX"/>
                  <a:t> correspondientes.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/>
                  <a:t>Tiene el mismo spin y paridad que el </a:t>
                </a:r>
                <a:r>
                  <a:rPr lang="es-MX" err="1"/>
                  <a:t>proton</a:t>
                </a:r>
                <a:r>
                  <a:rPr lang="es-MX"/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/>
                  <a:t>Para construir la paridad positiva del </a:t>
                </a:r>
                <a:r>
                  <a:rPr lang="es-MX" err="1"/>
                  <a:t>nucleon</a:t>
                </a:r>
                <a:r>
                  <a:rPr lang="es-MX"/>
                  <a:t>, usamos los </a:t>
                </a:r>
                <a:r>
                  <a:rPr lang="es-MX" err="1"/>
                  <a:t>diquarks</a:t>
                </a:r>
                <a:r>
                  <a:rPr lang="es-MX"/>
                  <a:t> relacionados con ρ y π.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s-MX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s-MX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s-MX"/>
              </a:p>
              <a:p>
                <a:endParaRPr lang="es-MX"/>
              </a:p>
            </p:txBody>
          </p:sp>
        </mc:Fallback>
      </mc:AlternateContent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A2248-B904-4D88-9A64-44BF0714150D}" type="slidenum">
              <a:rPr lang="es-MX" smtClean="0"/>
              <a:t>32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55501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Se hizo un cambio de variable con F para incluir la integral y la traza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A2248-B904-4D88-9A64-44BF0714150D}" type="slidenum">
              <a:rPr lang="es-MX" smtClean="0"/>
              <a:t>33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37255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 dirty="0"/>
                  <a:t>Se hizo un cambio de variable con F para incluir la integral y la traza </a:t>
                </a:r>
              </a:p>
            </p:txBody>
          </p:sp>
        </mc:Choice>
        <mc:Fallback xmlns="">
          <p:sp>
            <p:nvSpPr>
              <p:cNvPr id="3" name="Marcador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 sz="1200" b="1"/>
                  <a:t>Los </a:t>
                </a:r>
                <a:r>
                  <a:rPr lang="es-MX" sz="1200" b="1" err="1"/>
                  <a:t>diquarks</a:t>
                </a:r>
                <a:r>
                  <a:rPr lang="es-MX" sz="1200" b="1"/>
                  <a:t> escalar </a:t>
                </a:r>
                <a:r>
                  <a:rPr lang="es-MX" sz="1200" b="1" i="0">
                    <a:latin typeface="Cambria Math" panose="02040503050406030204" pitchFamily="18" charset="0"/>
                  </a:rPr>
                  <a:t>𝟎^+</a:t>
                </a:r>
                <a:r>
                  <a:rPr lang="es-MX" sz="1200" b="1"/>
                  <a:t> y a-v </a:t>
                </a:r>
                <a:r>
                  <a:rPr lang="es-MX" sz="1200" b="1" i="0">
                    <a:latin typeface="Cambria Math" panose="02040503050406030204" pitchFamily="18" charset="0"/>
                  </a:rPr>
                  <a:t>𝟏^+</a:t>
                </a:r>
                <a:r>
                  <a:rPr lang="es-MX" sz="1200" b="1"/>
                  <a:t> tienen la misma paridad que los nucleones, por lo tanto se espera que sean un componente domínate en el nucleón. </a:t>
                </a:r>
              </a:p>
              <a:p>
                <a:r>
                  <a:rPr lang="es-MX" sz="1200" b="1"/>
                  <a:t>Entonces podemos desprecias las contribuciones de los otros </a:t>
                </a:r>
                <a:r>
                  <a:rPr lang="es-MX" sz="1200" b="1" err="1"/>
                  <a:t>diquarks</a:t>
                </a:r>
                <a:r>
                  <a:rPr lang="es-MX" sz="1200" b="1"/>
                  <a:t>.</a:t>
                </a:r>
                <a:endParaRPr lang="es-MX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/>
                  <a:t>Además, estos </a:t>
                </a:r>
                <a:r>
                  <a:rPr lang="es-MX" err="1"/>
                  <a:t>diquarks</a:t>
                </a:r>
                <a:r>
                  <a:rPr lang="es-MX"/>
                  <a:t> son muy pesados y no pueden formar parte de los bariones del estado base.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/>
                  <a:t>Los </a:t>
                </a:r>
                <a:r>
                  <a:rPr lang="es-MX" err="1"/>
                  <a:t>diquarks</a:t>
                </a:r>
                <a:r>
                  <a:rPr lang="es-MX"/>
                  <a:t> 0⁺ y 1⁺ son pareja de paridad de los mesones π y ρ. Por lo tanto la ecuación de BS que describe estos mesones es la misma que describe la dinámica de los </a:t>
                </a:r>
                <a:r>
                  <a:rPr lang="es-MX" err="1"/>
                  <a:t>diquarks</a:t>
                </a:r>
                <a:r>
                  <a:rPr lang="es-MX"/>
                  <a:t> correspondientes.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/>
                  <a:t>Tiene el mismo spin y paridad que el </a:t>
                </a:r>
                <a:r>
                  <a:rPr lang="es-MX" err="1"/>
                  <a:t>proton</a:t>
                </a:r>
                <a:r>
                  <a:rPr lang="es-MX"/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/>
                  <a:t>Para construir la paridad positiva del </a:t>
                </a:r>
                <a:r>
                  <a:rPr lang="es-MX" err="1"/>
                  <a:t>nucleon</a:t>
                </a:r>
                <a:r>
                  <a:rPr lang="es-MX"/>
                  <a:t>, usamos los </a:t>
                </a:r>
                <a:r>
                  <a:rPr lang="es-MX" err="1"/>
                  <a:t>diquarks</a:t>
                </a:r>
                <a:r>
                  <a:rPr lang="es-MX"/>
                  <a:t> relacionados con ρ y π.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s-MX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s-MX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s-MX"/>
              </a:p>
              <a:p>
                <a:endParaRPr lang="es-MX"/>
              </a:p>
            </p:txBody>
          </p:sp>
        </mc:Fallback>
      </mc:AlternateContent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A2248-B904-4D88-9A64-44BF0714150D}" type="slidenum">
              <a:rPr lang="es-MX" smtClean="0"/>
              <a:t>34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2838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A2248-B904-4D88-9A64-44BF0714150D}" type="slidenum">
              <a:rPr lang="es-MX" smtClean="0"/>
              <a:t>35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32703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A2248-B904-4D88-9A64-44BF0714150D}" type="slidenum">
              <a:rPr lang="es-MX" smtClean="0"/>
              <a:t>36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05800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r>
                  <a:rPr lang="es-MX" sz="1800" b="0" i="0" u="none" strike="noStrike" baseline="0" dirty="0">
                    <a:latin typeface="NimbusRomNo9L-Regu"/>
                  </a:rPr>
                  <a:t>Para calcular las masas se observa que no es posible combinar</a:t>
                </a:r>
              </a:p>
              <a:p>
                <a:pPr algn="l"/>
                <a:r>
                  <a:rPr lang="es-MX" sz="1800" b="0" i="0" u="none" strike="noStrike" baseline="0" dirty="0">
                    <a:latin typeface="NimbusRomNo9L-Regu"/>
                  </a:rPr>
                  <a:t>un </a:t>
                </a:r>
                <a:r>
                  <a:rPr lang="es-MX" sz="1800" b="0" i="0" u="none" strike="noStrike" baseline="0" dirty="0" err="1">
                    <a:latin typeface="NimbusRomNo9L-Regu"/>
                  </a:rPr>
                  <a:t>diquark</a:t>
                </a:r>
                <a:r>
                  <a:rPr lang="es-MX" sz="1800" b="0" i="0" u="none" strike="noStrike" baseline="0" dirty="0">
                    <a:latin typeface="NimbusRomNo9L-Regu"/>
                  </a:rPr>
                  <a:t> de espín cero con un quark de espín 1</a:t>
                </a:r>
                <a:r>
                  <a:rPr lang="es-MX" sz="1800" b="0" i="0" u="none" strike="noStrike" baseline="0" dirty="0">
                    <a:latin typeface="rtxr"/>
                  </a:rPr>
                  <a:t>/</a:t>
                </a:r>
                <a:r>
                  <a:rPr lang="es-MX" sz="1800" b="0" i="0" u="none" strike="noStrike" baseline="0" dirty="0">
                    <a:latin typeface="NimbusRomNo9L-Regu"/>
                  </a:rPr>
                  <a:t>2 para obtener bariones con espín 3</a:t>
                </a:r>
                <a:r>
                  <a:rPr lang="es-MX" sz="1800" b="0" i="0" u="none" strike="noStrike" baseline="0" dirty="0">
                    <a:latin typeface="rtxr"/>
                  </a:rPr>
                  <a:t>/</a:t>
                </a:r>
                <a:r>
                  <a:rPr lang="es-MX" sz="1800" b="0" i="0" u="none" strike="noStrike" baseline="0" dirty="0">
                    <a:latin typeface="NimbusRomNo9L-Regu"/>
                  </a:rPr>
                  <a:t>2. Por tanto,</a:t>
                </a:r>
              </a:p>
              <a:p>
                <a:pPr algn="l"/>
                <a:r>
                  <a:rPr lang="es-MX" sz="1800" b="0" i="0" u="none" strike="noStrike" baseline="0" dirty="0">
                    <a:latin typeface="NimbusRomNo9L-Regu"/>
                  </a:rPr>
                  <a:t>dicho barión se compone ´únicamente de correlaciones vectoriales.</a:t>
                </a:r>
                <a:endParaRPr lang="es-MX" dirty="0"/>
              </a:p>
            </p:txBody>
          </p:sp>
        </mc:Choice>
        <mc:Fallback xmlns="">
          <p:sp>
            <p:nvSpPr>
              <p:cNvPr id="3" name="Marcador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 sz="1200" b="1"/>
                  <a:t>Los </a:t>
                </a:r>
                <a:r>
                  <a:rPr lang="es-MX" sz="1200" b="1" err="1"/>
                  <a:t>diquarks</a:t>
                </a:r>
                <a:r>
                  <a:rPr lang="es-MX" sz="1200" b="1"/>
                  <a:t> escalar </a:t>
                </a:r>
                <a:r>
                  <a:rPr lang="es-MX" sz="1200" b="1" i="0">
                    <a:latin typeface="Cambria Math" panose="02040503050406030204" pitchFamily="18" charset="0"/>
                  </a:rPr>
                  <a:t>𝟎^+</a:t>
                </a:r>
                <a:r>
                  <a:rPr lang="es-MX" sz="1200" b="1"/>
                  <a:t> y a-v </a:t>
                </a:r>
                <a:r>
                  <a:rPr lang="es-MX" sz="1200" b="1" i="0">
                    <a:latin typeface="Cambria Math" panose="02040503050406030204" pitchFamily="18" charset="0"/>
                  </a:rPr>
                  <a:t>𝟏^+</a:t>
                </a:r>
                <a:r>
                  <a:rPr lang="es-MX" sz="1200" b="1"/>
                  <a:t> tienen la misma paridad que los nucleones, por lo tanto se espera que sean un componente domínate en el nucleón. </a:t>
                </a:r>
              </a:p>
              <a:p>
                <a:r>
                  <a:rPr lang="es-MX" sz="1200" b="1"/>
                  <a:t>Entonces podemos desprecias las contribuciones de los otros </a:t>
                </a:r>
                <a:r>
                  <a:rPr lang="es-MX" sz="1200" b="1" err="1"/>
                  <a:t>diquarks</a:t>
                </a:r>
                <a:r>
                  <a:rPr lang="es-MX" sz="1200" b="1"/>
                  <a:t>.</a:t>
                </a:r>
                <a:endParaRPr lang="es-MX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/>
                  <a:t>Además, estos </a:t>
                </a:r>
                <a:r>
                  <a:rPr lang="es-MX" err="1"/>
                  <a:t>diquarks</a:t>
                </a:r>
                <a:r>
                  <a:rPr lang="es-MX"/>
                  <a:t> son muy pesados y no pueden formar parte de los bariones del estado base.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/>
                  <a:t>Los </a:t>
                </a:r>
                <a:r>
                  <a:rPr lang="es-MX" err="1"/>
                  <a:t>diquarks</a:t>
                </a:r>
                <a:r>
                  <a:rPr lang="es-MX"/>
                  <a:t> 0⁺ y 1⁺ son pareja de paridad de los mesones π y ρ. Por lo tanto la ecuación de BS que describe estos mesones es la misma que describe la dinámica de los </a:t>
                </a:r>
                <a:r>
                  <a:rPr lang="es-MX" err="1"/>
                  <a:t>diquarks</a:t>
                </a:r>
                <a:r>
                  <a:rPr lang="es-MX"/>
                  <a:t> correspondientes.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/>
                  <a:t>Tiene el mismo spin y paridad que el </a:t>
                </a:r>
                <a:r>
                  <a:rPr lang="es-MX" err="1"/>
                  <a:t>proton</a:t>
                </a:r>
                <a:r>
                  <a:rPr lang="es-MX"/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/>
                  <a:t>Para construir la paridad positiva del </a:t>
                </a:r>
                <a:r>
                  <a:rPr lang="es-MX" err="1"/>
                  <a:t>nucleon</a:t>
                </a:r>
                <a:r>
                  <a:rPr lang="es-MX"/>
                  <a:t>, usamos los </a:t>
                </a:r>
                <a:r>
                  <a:rPr lang="es-MX" err="1"/>
                  <a:t>diquarks</a:t>
                </a:r>
                <a:r>
                  <a:rPr lang="es-MX"/>
                  <a:t> relacionados con ρ y π.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s-MX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s-MX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s-MX"/>
              </a:p>
              <a:p>
                <a:endParaRPr lang="es-MX"/>
              </a:p>
            </p:txBody>
          </p:sp>
        </mc:Fallback>
      </mc:AlternateContent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A2248-B904-4D88-9A64-44BF0714150D}" type="slidenum">
              <a:rPr lang="es-MX" smtClean="0"/>
              <a:t>37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4255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Literatura referente al modelo de CI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4C588-1E68-40DE-BF23-67D93F47A53E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66602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A2248-B904-4D88-9A64-44BF0714150D}" type="slidenum">
              <a:rPr lang="es-MX" smtClean="0"/>
              <a:t>38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34029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r>
                  <a:rPr lang="es-MX" dirty="0"/>
                  <a:t>De la misma manera se agrega un gamma 5 en el otro tipo de bariones.</a:t>
                </a:r>
              </a:p>
            </p:txBody>
          </p:sp>
        </mc:Choice>
        <mc:Fallback xmlns="">
          <p:sp>
            <p:nvSpPr>
              <p:cNvPr id="3" name="Marcador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 sz="1200" b="1"/>
                  <a:t>Los </a:t>
                </a:r>
                <a:r>
                  <a:rPr lang="es-MX" sz="1200" b="1" err="1"/>
                  <a:t>diquarks</a:t>
                </a:r>
                <a:r>
                  <a:rPr lang="es-MX" sz="1200" b="1"/>
                  <a:t> escalar </a:t>
                </a:r>
                <a:r>
                  <a:rPr lang="es-MX" sz="1200" b="1" i="0">
                    <a:latin typeface="Cambria Math" panose="02040503050406030204" pitchFamily="18" charset="0"/>
                  </a:rPr>
                  <a:t>𝟎^+</a:t>
                </a:r>
                <a:r>
                  <a:rPr lang="es-MX" sz="1200" b="1"/>
                  <a:t> y a-v </a:t>
                </a:r>
                <a:r>
                  <a:rPr lang="es-MX" sz="1200" b="1" i="0">
                    <a:latin typeface="Cambria Math" panose="02040503050406030204" pitchFamily="18" charset="0"/>
                  </a:rPr>
                  <a:t>𝟏^+</a:t>
                </a:r>
                <a:r>
                  <a:rPr lang="es-MX" sz="1200" b="1"/>
                  <a:t> tienen la misma paridad que los nucleones, por lo tanto se espera que sean un componente domínate en el nucleón. </a:t>
                </a:r>
              </a:p>
              <a:p>
                <a:r>
                  <a:rPr lang="es-MX" sz="1200" b="1"/>
                  <a:t>Entonces podemos desprecias las contribuciones de los otros </a:t>
                </a:r>
                <a:r>
                  <a:rPr lang="es-MX" sz="1200" b="1" err="1"/>
                  <a:t>diquarks</a:t>
                </a:r>
                <a:r>
                  <a:rPr lang="es-MX" sz="1200" b="1"/>
                  <a:t>.</a:t>
                </a:r>
                <a:endParaRPr lang="es-MX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/>
                  <a:t>Además, estos </a:t>
                </a:r>
                <a:r>
                  <a:rPr lang="es-MX" err="1"/>
                  <a:t>diquarks</a:t>
                </a:r>
                <a:r>
                  <a:rPr lang="es-MX"/>
                  <a:t> son muy pesados y no pueden formar parte de los bariones del estado base.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/>
                  <a:t>Los </a:t>
                </a:r>
                <a:r>
                  <a:rPr lang="es-MX" err="1"/>
                  <a:t>diquarks</a:t>
                </a:r>
                <a:r>
                  <a:rPr lang="es-MX"/>
                  <a:t> 0⁺ y 1⁺ son pareja de paridad de los mesones π y ρ. Por lo tanto la ecuación de BS que describe estos mesones es la misma que describe la dinámica de los </a:t>
                </a:r>
                <a:r>
                  <a:rPr lang="es-MX" err="1"/>
                  <a:t>diquarks</a:t>
                </a:r>
                <a:r>
                  <a:rPr lang="es-MX"/>
                  <a:t> correspondientes.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/>
                  <a:t>Tiene el mismo spin y paridad que el </a:t>
                </a:r>
                <a:r>
                  <a:rPr lang="es-MX" err="1"/>
                  <a:t>proton</a:t>
                </a:r>
                <a:r>
                  <a:rPr lang="es-MX"/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/>
                  <a:t>Para construir la paridad positiva del </a:t>
                </a:r>
                <a:r>
                  <a:rPr lang="es-MX" err="1"/>
                  <a:t>nucleon</a:t>
                </a:r>
                <a:r>
                  <a:rPr lang="es-MX"/>
                  <a:t>, usamos los </a:t>
                </a:r>
                <a:r>
                  <a:rPr lang="es-MX" err="1"/>
                  <a:t>diquarks</a:t>
                </a:r>
                <a:r>
                  <a:rPr lang="es-MX"/>
                  <a:t> relacionados con ρ y π.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s-MX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s-MX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s-MX"/>
              </a:p>
              <a:p>
                <a:endParaRPr lang="es-MX"/>
              </a:p>
            </p:txBody>
          </p:sp>
        </mc:Fallback>
      </mc:AlternateContent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A2248-B904-4D88-9A64-44BF0714150D}" type="slidenum">
              <a:rPr lang="es-MX" smtClean="0"/>
              <a:t>39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51821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endParaRPr lang="es-MX" dirty="0"/>
              </a:p>
            </p:txBody>
          </p:sp>
        </mc:Choice>
        <mc:Fallback xmlns="">
          <p:sp>
            <p:nvSpPr>
              <p:cNvPr id="3" name="Marcador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 sz="1200" b="1"/>
                  <a:t>Los </a:t>
                </a:r>
                <a:r>
                  <a:rPr lang="es-MX" sz="1200" b="1" err="1"/>
                  <a:t>diquarks</a:t>
                </a:r>
                <a:r>
                  <a:rPr lang="es-MX" sz="1200" b="1"/>
                  <a:t> escalar </a:t>
                </a:r>
                <a:r>
                  <a:rPr lang="es-MX" sz="1200" b="1" i="0">
                    <a:latin typeface="Cambria Math" panose="02040503050406030204" pitchFamily="18" charset="0"/>
                  </a:rPr>
                  <a:t>𝟎^+</a:t>
                </a:r>
                <a:r>
                  <a:rPr lang="es-MX" sz="1200" b="1"/>
                  <a:t> y a-v </a:t>
                </a:r>
                <a:r>
                  <a:rPr lang="es-MX" sz="1200" b="1" i="0">
                    <a:latin typeface="Cambria Math" panose="02040503050406030204" pitchFamily="18" charset="0"/>
                  </a:rPr>
                  <a:t>𝟏^+</a:t>
                </a:r>
                <a:r>
                  <a:rPr lang="es-MX" sz="1200" b="1"/>
                  <a:t> tienen la misma paridad que los nucleones, por lo tanto se espera que sean un componente domínate en el nucleón. </a:t>
                </a:r>
              </a:p>
              <a:p>
                <a:r>
                  <a:rPr lang="es-MX" sz="1200" b="1"/>
                  <a:t>Entonces podemos desprecias las contribuciones de los otros </a:t>
                </a:r>
                <a:r>
                  <a:rPr lang="es-MX" sz="1200" b="1" err="1"/>
                  <a:t>diquarks</a:t>
                </a:r>
                <a:r>
                  <a:rPr lang="es-MX" sz="1200" b="1"/>
                  <a:t>.</a:t>
                </a:r>
                <a:endParaRPr lang="es-MX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/>
                  <a:t>Además, estos </a:t>
                </a:r>
                <a:r>
                  <a:rPr lang="es-MX" err="1"/>
                  <a:t>diquarks</a:t>
                </a:r>
                <a:r>
                  <a:rPr lang="es-MX"/>
                  <a:t> son muy pesados y no pueden formar parte de los bariones del estado base.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/>
                  <a:t>Los </a:t>
                </a:r>
                <a:r>
                  <a:rPr lang="es-MX" err="1"/>
                  <a:t>diquarks</a:t>
                </a:r>
                <a:r>
                  <a:rPr lang="es-MX"/>
                  <a:t> 0⁺ y 1⁺ son pareja de paridad de los mesones π y ρ. Por lo tanto la ecuación de BS que describe estos mesones es la misma que describe la dinámica de los </a:t>
                </a:r>
                <a:r>
                  <a:rPr lang="es-MX" err="1"/>
                  <a:t>diquarks</a:t>
                </a:r>
                <a:r>
                  <a:rPr lang="es-MX"/>
                  <a:t> correspondientes.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/>
                  <a:t>Tiene el mismo spin y paridad que el </a:t>
                </a:r>
                <a:r>
                  <a:rPr lang="es-MX" err="1"/>
                  <a:t>proton</a:t>
                </a:r>
                <a:r>
                  <a:rPr lang="es-MX"/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/>
                  <a:t>Para construir la paridad positiva del </a:t>
                </a:r>
                <a:r>
                  <a:rPr lang="es-MX" err="1"/>
                  <a:t>nucleon</a:t>
                </a:r>
                <a:r>
                  <a:rPr lang="es-MX"/>
                  <a:t>, usamos los </a:t>
                </a:r>
                <a:r>
                  <a:rPr lang="es-MX" err="1"/>
                  <a:t>diquarks</a:t>
                </a:r>
                <a:r>
                  <a:rPr lang="es-MX"/>
                  <a:t> relacionados con ρ y π.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s-MX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s-MX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s-MX"/>
              </a:p>
              <a:p>
                <a:endParaRPr lang="es-MX"/>
              </a:p>
            </p:txBody>
          </p:sp>
        </mc:Fallback>
      </mc:AlternateContent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A2248-B904-4D88-9A64-44BF0714150D}" type="slidenum">
              <a:rPr lang="es-MX" smtClean="0"/>
              <a:t>40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39057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s-MX" dirty="0"/>
              <a:t>Error del 2% en las graficas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A2248-B904-4D88-9A64-44BF0714150D}" type="slidenum">
              <a:rPr lang="es-MX" smtClean="0"/>
              <a:t>41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39974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r>
                  <a:rPr lang="es-MX"/>
                  <a:t>Error del 2% en las graficas </a:t>
                </a:r>
                <a:endParaRPr lang="es-MX" dirty="0"/>
              </a:p>
            </p:txBody>
          </p:sp>
        </mc:Choice>
        <mc:Fallback xmlns="">
          <p:sp>
            <p:nvSpPr>
              <p:cNvPr id="3" name="Marcador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 sz="1200" b="1"/>
                  <a:t>Los </a:t>
                </a:r>
                <a:r>
                  <a:rPr lang="es-MX" sz="1200" b="1" err="1"/>
                  <a:t>diquarks</a:t>
                </a:r>
                <a:r>
                  <a:rPr lang="es-MX" sz="1200" b="1"/>
                  <a:t> escalar </a:t>
                </a:r>
                <a:r>
                  <a:rPr lang="es-MX" sz="1200" b="1" i="0">
                    <a:latin typeface="Cambria Math" panose="02040503050406030204" pitchFamily="18" charset="0"/>
                  </a:rPr>
                  <a:t>𝟎^+</a:t>
                </a:r>
                <a:r>
                  <a:rPr lang="es-MX" sz="1200" b="1"/>
                  <a:t> y a-v </a:t>
                </a:r>
                <a:r>
                  <a:rPr lang="es-MX" sz="1200" b="1" i="0">
                    <a:latin typeface="Cambria Math" panose="02040503050406030204" pitchFamily="18" charset="0"/>
                  </a:rPr>
                  <a:t>𝟏^+</a:t>
                </a:r>
                <a:r>
                  <a:rPr lang="es-MX" sz="1200" b="1"/>
                  <a:t> tienen la misma paridad que los nucleones, por lo tanto se espera que sean un componente domínate en el nucleón. </a:t>
                </a:r>
              </a:p>
              <a:p>
                <a:r>
                  <a:rPr lang="es-MX" sz="1200" b="1"/>
                  <a:t>Entonces podemos desprecias las contribuciones de los otros </a:t>
                </a:r>
                <a:r>
                  <a:rPr lang="es-MX" sz="1200" b="1" err="1"/>
                  <a:t>diquarks</a:t>
                </a:r>
                <a:r>
                  <a:rPr lang="es-MX" sz="1200" b="1"/>
                  <a:t>.</a:t>
                </a:r>
                <a:endParaRPr lang="es-MX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/>
                  <a:t>Además, estos </a:t>
                </a:r>
                <a:r>
                  <a:rPr lang="es-MX" err="1"/>
                  <a:t>diquarks</a:t>
                </a:r>
                <a:r>
                  <a:rPr lang="es-MX"/>
                  <a:t> son muy pesados y no pueden formar parte de los bariones del estado base.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/>
                  <a:t>Los </a:t>
                </a:r>
                <a:r>
                  <a:rPr lang="es-MX" err="1"/>
                  <a:t>diquarks</a:t>
                </a:r>
                <a:r>
                  <a:rPr lang="es-MX"/>
                  <a:t> 0⁺ y 1⁺ son pareja de paridad de los mesones π y ρ. Por lo tanto la ecuación de BS que describe estos mesones es la misma que describe la dinámica de los </a:t>
                </a:r>
                <a:r>
                  <a:rPr lang="es-MX" err="1"/>
                  <a:t>diquarks</a:t>
                </a:r>
                <a:r>
                  <a:rPr lang="es-MX"/>
                  <a:t> correspondientes.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/>
                  <a:t>Tiene el mismo spin y paridad que el </a:t>
                </a:r>
                <a:r>
                  <a:rPr lang="es-MX" err="1"/>
                  <a:t>proton</a:t>
                </a:r>
                <a:r>
                  <a:rPr lang="es-MX"/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/>
                  <a:t>Para construir la paridad positiva del </a:t>
                </a:r>
                <a:r>
                  <a:rPr lang="es-MX" err="1"/>
                  <a:t>nucleon</a:t>
                </a:r>
                <a:r>
                  <a:rPr lang="es-MX"/>
                  <a:t>, usamos los </a:t>
                </a:r>
                <a:r>
                  <a:rPr lang="es-MX" err="1"/>
                  <a:t>diquarks</a:t>
                </a:r>
                <a:r>
                  <a:rPr lang="es-MX"/>
                  <a:t> relacionados con ρ y π.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s-MX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s-MX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s-MX"/>
              </a:p>
              <a:p>
                <a:endParaRPr lang="es-MX"/>
              </a:p>
            </p:txBody>
          </p:sp>
        </mc:Fallback>
      </mc:AlternateContent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A2248-B904-4D88-9A64-44BF0714150D}" type="slidenum">
              <a:rPr lang="es-MX" smtClean="0"/>
              <a:t>42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68306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r>
                  <a:rPr lang="es-MX"/>
                  <a:t>Error del 2% en las graficas </a:t>
                </a:r>
                <a:endParaRPr lang="es-MX" dirty="0"/>
              </a:p>
            </p:txBody>
          </p:sp>
        </mc:Choice>
        <mc:Fallback xmlns="">
          <p:sp>
            <p:nvSpPr>
              <p:cNvPr id="3" name="Marcador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 sz="1200" b="1"/>
                  <a:t>Los </a:t>
                </a:r>
                <a:r>
                  <a:rPr lang="es-MX" sz="1200" b="1" err="1"/>
                  <a:t>diquarks</a:t>
                </a:r>
                <a:r>
                  <a:rPr lang="es-MX" sz="1200" b="1"/>
                  <a:t> escalar </a:t>
                </a:r>
                <a:r>
                  <a:rPr lang="es-MX" sz="1200" b="1" i="0">
                    <a:latin typeface="Cambria Math" panose="02040503050406030204" pitchFamily="18" charset="0"/>
                  </a:rPr>
                  <a:t>𝟎^+</a:t>
                </a:r>
                <a:r>
                  <a:rPr lang="es-MX" sz="1200" b="1"/>
                  <a:t> y a-v </a:t>
                </a:r>
                <a:r>
                  <a:rPr lang="es-MX" sz="1200" b="1" i="0">
                    <a:latin typeface="Cambria Math" panose="02040503050406030204" pitchFamily="18" charset="0"/>
                  </a:rPr>
                  <a:t>𝟏^+</a:t>
                </a:r>
                <a:r>
                  <a:rPr lang="es-MX" sz="1200" b="1"/>
                  <a:t> tienen la misma paridad que los nucleones, por lo tanto se espera que sean un componente domínate en el nucleón. </a:t>
                </a:r>
              </a:p>
              <a:p>
                <a:r>
                  <a:rPr lang="es-MX" sz="1200" b="1"/>
                  <a:t>Entonces podemos desprecias las contribuciones de los otros </a:t>
                </a:r>
                <a:r>
                  <a:rPr lang="es-MX" sz="1200" b="1" err="1"/>
                  <a:t>diquarks</a:t>
                </a:r>
                <a:r>
                  <a:rPr lang="es-MX" sz="1200" b="1"/>
                  <a:t>.</a:t>
                </a:r>
                <a:endParaRPr lang="es-MX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/>
                  <a:t>Además, estos </a:t>
                </a:r>
                <a:r>
                  <a:rPr lang="es-MX" err="1"/>
                  <a:t>diquarks</a:t>
                </a:r>
                <a:r>
                  <a:rPr lang="es-MX"/>
                  <a:t> son muy pesados y no pueden formar parte de los bariones del estado base.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/>
                  <a:t>Los </a:t>
                </a:r>
                <a:r>
                  <a:rPr lang="es-MX" err="1"/>
                  <a:t>diquarks</a:t>
                </a:r>
                <a:r>
                  <a:rPr lang="es-MX"/>
                  <a:t> 0⁺ y 1⁺ son pareja de paridad de los mesones π y ρ. Por lo tanto la ecuación de BS que describe estos mesones es la misma que describe la dinámica de los </a:t>
                </a:r>
                <a:r>
                  <a:rPr lang="es-MX" err="1"/>
                  <a:t>diquarks</a:t>
                </a:r>
                <a:r>
                  <a:rPr lang="es-MX"/>
                  <a:t> correspondientes.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/>
                  <a:t>Tiene el mismo spin y paridad que el </a:t>
                </a:r>
                <a:r>
                  <a:rPr lang="es-MX" err="1"/>
                  <a:t>proton</a:t>
                </a:r>
                <a:r>
                  <a:rPr lang="es-MX"/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/>
                  <a:t>Para construir la paridad positiva del </a:t>
                </a:r>
                <a:r>
                  <a:rPr lang="es-MX" err="1"/>
                  <a:t>nucleon</a:t>
                </a:r>
                <a:r>
                  <a:rPr lang="es-MX"/>
                  <a:t>, usamos los </a:t>
                </a:r>
                <a:r>
                  <a:rPr lang="es-MX" err="1"/>
                  <a:t>diquarks</a:t>
                </a:r>
                <a:r>
                  <a:rPr lang="es-MX"/>
                  <a:t> relacionados con ρ y π.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s-MX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s-MX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s-MX"/>
              </a:p>
              <a:p>
                <a:endParaRPr lang="es-MX"/>
              </a:p>
            </p:txBody>
          </p:sp>
        </mc:Fallback>
      </mc:AlternateContent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A2248-B904-4D88-9A64-44BF0714150D}" type="slidenum">
              <a:rPr lang="es-MX" smtClean="0"/>
              <a:t>43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52606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s-MX"/>
              <a:t>Error del 2% en las graficas 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A2248-B904-4D88-9A64-44BF0714150D}" type="slidenum">
              <a:rPr lang="es-MX" smtClean="0"/>
              <a:t>44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22570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4C588-1E68-40DE-BF23-67D93F47A53E}" type="slidenum">
              <a:rPr lang="es-MX" smtClean="0"/>
              <a:t>45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6769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Resumen de las partículas utilizando CI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4C588-1E68-40DE-BF23-67D93F47A53E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3254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Una tercera masa es l</a:t>
            </a:r>
            <a:r>
              <a:rPr lang="es-MX" sz="1200" dirty="0"/>
              <a:t>a masa </a:t>
            </a:r>
            <a:r>
              <a:rPr lang="es-MX" sz="1400" b="1" u="sng" dirty="0"/>
              <a:t>Desnuda</a:t>
            </a:r>
            <a:r>
              <a:rPr lang="es-MX" sz="1200" dirty="0"/>
              <a:t> es la que aparece en el Lagrangiano desnudo.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4C588-1E68-40DE-BF23-67D93F47A53E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6475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Realce en el infrarrojo con respecto a la masa corriente. </a:t>
            </a:r>
          </a:p>
          <a:p>
            <a:r>
              <a:rPr lang="es-MX" dirty="0"/>
              <a:t>A medida que aumenta la masa corriente de los quarks los efectos de la DCSB son menores.</a:t>
            </a:r>
          </a:p>
          <a:p>
            <a:r>
              <a:rPr lang="es-MX" dirty="0"/>
              <a:t>Incluso en una masa corriente cero “limite quiral” hay generación dinámica de masas </a:t>
            </a:r>
          </a:p>
          <a:p>
            <a:r>
              <a:rPr lang="es-MX" dirty="0"/>
              <a:t>dynamic breaking of chiral symmetry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4C588-1E68-40DE-BF23-67D93F47A53E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1447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.Exactas, invariantes de </a:t>
            </a:r>
            <a:r>
              <a:rPr lang="es-MX" dirty="0" err="1"/>
              <a:t>poincare</a:t>
            </a:r>
            <a:r>
              <a:rPr lang="es-MX" dirty="0"/>
              <a:t> (Lorentz + translaciones esp. </a:t>
            </a:r>
            <a:r>
              <a:rPr lang="es-MX" dirty="0" err="1"/>
              <a:t>minkoski</a:t>
            </a:r>
            <a:r>
              <a:rPr lang="es-MX" dirty="0"/>
              <a:t>), infinitas en número,</a:t>
            </a:r>
          </a:p>
          <a:p>
            <a:r>
              <a:rPr lang="es-MX" dirty="0"/>
              <a:t>Consistentes con confinamiento, DCSB y QCD </a:t>
            </a:r>
            <a:r>
              <a:rPr lang="es-MX" dirty="0" err="1"/>
              <a:t>perturbativa</a:t>
            </a:r>
            <a:r>
              <a:rPr lang="es-MX" dirty="0"/>
              <a:t>.</a:t>
            </a:r>
          </a:p>
          <a:p>
            <a:r>
              <a:rPr lang="es-MX" dirty="0"/>
              <a:t>En el espacio </a:t>
            </a:r>
            <a:r>
              <a:rPr lang="es-MX" dirty="0" err="1"/>
              <a:t>Euclideano</a:t>
            </a:r>
            <a:r>
              <a:rPr lang="es-MX" dirty="0"/>
              <a:t>.  Vértice completo = vértice a nivel árbol – corrección al vértice al gluon y al propagador de quark,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DEBEMOS TRUNCARLAS.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4C588-1E68-40DE-BF23-67D93F47A53E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0922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El propagador no depende del momento </a:t>
            </a:r>
          </a:p>
          <a:p>
            <a:r>
              <a:rPr lang="es-MX" dirty="0"/>
              <a:t>mg=escala de masa del gluon generada dinámicamente. </a:t>
            </a:r>
          </a:p>
          <a:p>
            <a:r>
              <a:rPr lang="es-MX" dirty="0"/>
              <a:t>air = fuerza de interacción en el infrarrojo. Matrices de </a:t>
            </a:r>
            <a:r>
              <a:rPr lang="es-MX" dirty="0" err="1"/>
              <a:t>GellMann</a:t>
            </a:r>
            <a:endParaRPr lang="es-MX" dirty="0"/>
          </a:p>
          <a:p>
            <a:r>
              <a:rPr lang="es-MX" dirty="0"/>
              <a:t>IC reproduce muy bien las masas y las constantes de decaimiento. </a:t>
            </a:r>
          </a:p>
          <a:p>
            <a:r>
              <a:rPr lang="es-MX" dirty="0"/>
              <a:t>Simple de usar</a:t>
            </a:r>
          </a:p>
          <a:p>
            <a:r>
              <a:rPr lang="es-MX" dirty="0"/>
              <a:t>Buenas aproximaciones para Q^2 pequeñas. (momentos pequeños)</a:t>
            </a:r>
          </a:p>
          <a:p>
            <a:r>
              <a:rPr lang="es-MX" dirty="0"/>
              <a:t>Sustituto útil, en dominios donde QCD es incapaz de entrar.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4C588-1E68-40DE-BF23-67D93F47A53E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6295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4 fermiones a un punto  no es </a:t>
            </a:r>
            <a:r>
              <a:rPr lang="es-MX" dirty="0" err="1"/>
              <a:t>renormalizable</a:t>
            </a:r>
            <a:r>
              <a:rPr lang="es-MX" dirty="0"/>
              <a:t>, </a:t>
            </a:r>
            <a:r>
              <a:rPr lang="es-MX" dirty="0" err="1"/>
              <a:t>Z’s</a:t>
            </a:r>
            <a:r>
              <a:rPr lang="es-MX" dirty="0"/>
              <a:t> =1.</a:t>
            </a:r>
          </a:p>
          <a:p>
            <a:r>
              <a:rPr lang="es-MX" dirty="0"/>
              <a:t>M es una constante.</a:t>
            </a:r>
          </a:p>
          <a:p>
            <a:r>
              <a:rPr lang="es-MX" dirty="0"/>
              <a:t>Función gamma-incompleta.</a:t>
            </a:r>
          </a:p>
          <a:p>
            <a:r>
              <a:rPr lang="es-MX" dirty="0"/>
              <a:t>f es el sabor del quark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4C588-1E68-40DE-BF23-67D93F47A53E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0174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22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77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1227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14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9204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45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67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2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7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7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2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60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1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6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4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7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0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0.png"/><Relationship Id="rId7" Type="http://schemas.openxmlformats.org/officeDocument/2006/relationships/image" Target="../media/image17.jpe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47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6.png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6.png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CAD057-867E-4956-8D03-F0EF4888DD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3406" y="3789418"/>
            <a:ext cx="8131550" cy="1460005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endParaRPr lang="es-MX" b="1" dirty="0"/>
          </a:p>
          <a:p>
            <a:pPr algn="ctr">
              <a:lnSpc>
                <a:spcPct val="90000"/>
              </a:lnSpc>
            </a:pPr>
            <a:r>
              <a:rPr lang="es-MX" b="1" dirty="0">
                <a:solidFill>
                  <a:schemeClr val="tx1"/>
                </a:solidFill>
              </a:rPr>
              <a:t>Gustavo Paredes Torres</a:t>
            </a:r>
            <a:endParaRPr lang="es-E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s-MX" b="1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2C20E62-CBDF-4C05-A98F-D5DB6354D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5125" y="1068345"/>
            <a:ext cx="8131550" cy="226278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MX" sz="5000" b="1" dirty="0"/>
              <a:t>Meson and Baryon Masses: A Unified Treatment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0A75861-F6C5-44A9-B161-B03701CBD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49" name="Freeform 27">
              <a:extLst>
                <a:ext uri="{FF2B5EF4-FFF2-40B4-BE49-F238E27FC236}">
                  <a16:creationId xmlns:a16="http://schemas.microsoft.com/office/drawing/2014/main" id="{72EE642D-4F69-47C0-99BA-CE4350357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id="{26178CE4-DA2D-46EA-AB8D-341C5AC56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698E9F53-8381-4FA5-A510-846925D24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30">
              <a:extLst>
                <a:ext uri="{FF2B5EF4-FFF2-40B4-BE49-F238E27FC236}">
                  <a16:creationId xmlns:a16="http://schemas.microsoft.com/office/drawing/2014/main" id="{B13CE284-F21E-411B-BB8E-9C03B853C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31">
              <a:extLst>
                <a:ext uri="{FF2B5EF4-FFF2-40B4-BE49-F238E27FC236}">
                  <a16:creationId xmlns:a16="http://schemas.microsoft.com/office/drawing/2014/main" id="{23DF4578-4703-437C-A797-2A2D0CEE5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32">
              <a:extLst>
                <a:ext uri="{FF2B5EF4-FFF2-40B4-BE49-F238E27FC236}">
                  <a16:creationId xmlns:a16="http://schemas.microsoft.com/office/drawing/2014/main" id="{F878F330-AF64-4F8F-88FD-A4A408D6D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33">
              <a:extLst>
                <a:ext uri="{FF2B5EF4-FFF2-40B4-BE49-F238E27FC236}">
                  <a16:creationId xmlns:a16="http://schemas.microsoft.com/office/drawing/2014/main" id="{AC9B00BF-4FB7-42FA-BBBD-7DB54ED3F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34">
              <a:extLst>
                <a:ext uri="{FF2B5EF4-FFF2-40B4-BE49-F238E27FC236}">
                  <a16:creationId xmlns:a16="http://schemas.microsoft.com/office/drawing/2014/main" id="{BD3D64CA-2AAD-4609-8DAA-3EAD4609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35">
              <a:extLst>
                <a:ext uri="{FF2B5EF4-FFF2-40B4-BE49-F238E27FC236}">
                  <a16:creationId xmlns:a16="http://schemas.microsoft.com/office/drawing/2014/main" id="{C669E05A-8550-4E91-B29E-E1912228E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36">
              <a:extLst>
                <a:ext uri="{FF2B5EF4-FFF2-40B4-BE49-F238E27FC236}">
                  <a16:creationId xmlns:a16="http://schemas.microsoft.com/office/drawing/2014/main" id="{F8C1FD53-1E8F-46CA-BC2D-FCEC4DAE0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37">
              <a:extLst>
                <a:ext uri="{FF2B5EF4-FFF2-40B4-BE49-F238E27FC236}">
                  <a16:creationId xmlns:a16="http://schemas.microsoft.com/office/drawing/2014/main" id="{CC97A31F-CFDE-4EA3-98F1-13FDD1670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38">
              <a:extLst>
                <a:ext uri="{FF2B5EF4-FFF2-40B4-BE49-F238E27FC236}">
                  <a16:creationId xmlns:a16="http://schemas.microsoft.com/office/drawing/2014/main" id="{9E1540E7-E6C3-4907-B70A-B17568365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2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1A9DFC7-9A08-4834-B80C-90FF3CEC4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63" y="104359"/>
            <a:ext cx="2519091" cy="28779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9535BBB-3C24-449A-B86A-FB4C55BA3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95" y="4264275"/>
            <a:ext cx="2340871" cy="234087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7183D61-6DDE-4ACA-B37B-A279F9D0FEAF}"/>
              </a:ext>
            </a:extLst>
          </p:cNvPr>
          <p:cNvSpPr txBox="1"/>
          <p:nvPr/>
        </p:nvSpPr>
        <p:spPr>
          <a:xfrm>
            <a:off x="5339256" y="4650091"/>
            <a:ext cx="621391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 b="1" dirty="0">
                <a:cs typeface="Segoe UI"/>
              </a:rPr>
              <a:t>Dra. Laura Xiomara Gutiérrez Guerrero </a:t>
            </a:r>
            <a:r>
              <a:rPr lang="en-US" dirty="0">
                <a:cs typeface="Segoe UI"/>
              </a:rPr>
              <a:t>​</a:t>
            </a:r>
          </a:p>
          <a:p>
            <a:r>
              <a:rPr lang="es-MX" b="1" dirty="0">
                <a:cs typeface="Segoe UI"/>
              </a:rPr>
              <a:t>Dr. </a:t>
            </a:r>
            <a:r>
              <a:rPr lang="es-MX" b="1" dirty="0" err="1">
                <a:cs typeface="Segoe UI"/>
              </a:rPr>
              <a:t>Adnan</a:t>
            </a:r>
            <a:r>
              <a:rPr lang="es-MX" b="1" dirty="0">
                <a:cs typeface="Segoe UI"/>
              </a:rPr>
              <a:t> </a:t>
            </a:r>
            <a:r>
              <a:rPr lang="es-MX" b="1" dirty="0" err="1">
                <a:cs typeface="Segoe UI"/>
              </a:rPr>
              <a:t>Bashir</a:t>
            </a:r>
            <a:r>
              <a:rPr lang="es-MX" b="1" dirty="0">
                <a:cs typeface="Segoe UI"/>
              </a:rPr>
              <a:t> 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3FD8A7B-2953-7641-9D2D-20475750C8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38" t="17100"/>
          <a:stretch/>
        </p:blipFill>
        <p:spPr>
          <a:xfrm>
            <a:off x="8145517" y="5757722"/>
            <a:ext cx="3792688" cy="92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51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2FEAB03-AE9C-4251-A820-85ACB2DA1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94" y="899472"/>
            <a:ext cx="1114425" cy="36195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CA1F975-5CA7-489B-9B77-911B8D095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94" y="899472"/>
            <a:ext cx="1114425" cy="361950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9FB3618D-5245-4452-BB40-F272329C89E0}"/>
              </a:ext>
            </a:extLst>
          </p:cNvPr>
          <p:cNvSpPr txBox="1">
            <a:spLocks/>
          </p:cNvSpPr>
          <p:nvPr/>
        </p:nvSpPr>
        <p:spPr>
          <a:xfrm>
            <a:off x="8460755" y="108838"/>
            <a:ext cx="3877019" cy="55902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3200" b="1" i="1" dirty="0"/>
              <a:t>Introduction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3B2C261-07CF-43BD-8255-9E8676ECA27F}"/>
              </a:ext>
            </a:extLst>
          </p:cNvPr>
          <p:cNvSpPr txBox="1"/>
          <p:nvPr/>
        </p:nvSpPr>
        <p:spPr>
          <a:xfrm>
            <a:off x="1172304" y="3195750"/>
            <a:ext cx="10949587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endParaRPr lang="es-MX" sz="2000" b="1">
              <a:solidFill>
                <a:schemeClr val="accent4">
                  <a:lumMod val="50000"/>
                </a:schemeClr>
              </a:solidFill>
              <a:latin typeface="PGTOH P+ Publico Text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4C602DA-ABB4-4B13-9560-F0433822DBC6}"/>
              </a:ext>
            </a:extLst>
          </p:cNvPr>
          <p:cNvSpPr txBox="1"/>
          <p:nvPr/>
        </p:nvSpPr>
        <p:spPr>
          <a:xfrm>
            <a:off x="1172303" y="4346314"/>
            <a:ext cx="10949587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endParaRPr lang="es-MX" sz="2000" b="1">
              <a:solidFill>
                <a:schemeClr val="accent4">
                  <a:lumMod val="50000"/>
                </a:schemeClr>
              </a:solidFill>
              <a:latin typeface="PGTOH P+ Publico Tex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F19547A-653F-4C04-A4D5-8E530CA4D0AE}"/>
              </a:ext>
            </a:extLst>
          </p:cNvPr>
          <p:cNvSpPr txBox="1"/>
          <p:nvPr/>
        </p:nvSpPr>
        <p:spPr>
          <a:xfrm>
            <a:off x="855217" y="1306497"/>
            <a:ext cx="11006827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MX" sz="2000" b="1" dirty="0"/>
              <a:t>The constituent model of the quark (CQM1, CQM2).</a:t>
            </a:r>
          </a:p>
          <a:p>
            <a:r>
              <a:rPr lang="es-MX" sz="2000" b="1" dirty="0">
                <a:solidFill>
                  <a:srgbClr val="3F1C6A"/>
                </a:solidFill>
                <a:latin typeface="Century Gothic"/>
              </a:rPr>
              <a:t>    J. Vijande, H. </a:t>
            </a:r>
            <a:r>
              <a:rPr lang="es-MX" sz="2000" b="1" dirty="0" err="1">
                <a:solidFill>
                  <a:srgbClr val="3F1C6A"/>
                </a:solidFill>
                <a:latin typeface="Century Gothic"/>
              </a:rPr>
              <a:t>Garcilazo</a:t>
            </a:r>
            <a:r>
              <a:rPr lang="es-MX" sz="2000" b="1" dirty="0">
                <a:solidFill>
                  <a:srgbClr val="3F1C6A"/>
                </a:solidFill>
                <a:latin typeface="Century Gothic"/>
              </a:rPr>
              <a:t>, A. </a:t>
            </a:r>
            <a:r>
              <a:rPr lang="es-MX" sz="2000" b="1" dirty="0" err="1">
                <a:solidFill>
                  <a:srgbClr val="3F1C6A"/>
                </a:solidFill>
                <a:latin typeface="Century Gothic"/>
              </a:rPr>
              <a:t>Valcarce</a:t>
            </a:r>
            <a:r>
              <a:rPr lang="es-MX" sz="2000" b="1" dirty="0">
                <a:solidFill>
                  <a:srgbClr val="3F1C6A"/>
                </a:solidFill>
                <a:latin typeface="Century Gothic"/>
              </a:rPr>
              <a:t>, and F. </a:t>
            </a:r>
            <a:r>
              <a:rPr lang="es-MX" sz="2000" b="1" dirty="0" err="1">
                <a:solidFill>
                  <a:srgbClr val="3F1C6A"/>
                </a:solidFill>
                <a:latin typeface="Century Gothic"/>
              </a:rPr>
              <a:t>Fernandez</a:t>
            </a:r>
            <a:r>
              <a:rPr lang="es-MX" sz="2000" b="1" dirty="0">
                <a:solidFill>
                  <a:srgbClr val="3F1C6A"/>
                </a:solidFill>
                <a:latin typeface="Century Gothic"/>
              </a:rPr>
              <a:t>, </a:t>
            </a:r>
            <a:r>
              <a:rPr lang="es-MX" sz="2000" b="1" dirty="0" err="1">
                <a:solidFill>
                  <a:srgbClr val="3F1C6A"/>
                </a:solidFill>
                <a:latin typeface="Century Gothic"/>
              </a:rPr>
              <a:t>PhyS</a:t>
            </a:r>
            <a:r>
              <a:rPr lang="es-MX" sz="2000" b="1" dirty="0">
                <a:solidFill>
                  <a:srgbClr val="3F1C6A"/>
                </a:solidFill>
                <a:latin typeface="Century Gothic"/>
              </a:rPr>
              <a:t>. Rev. D70, 054022 (2014)</a:t>
            </a:r>
            <a:endParaRPr lang="es-MX" sz="2000" dirty="0">
              <a:latin typeface="Century Gothic"/>
            </a:endParaRPr>
          </a:p>
          <a:p>
            <a:endParaRPr lang="es-MX" sz="2000" b="1" dirty="0">
              <a:solidFill>
                <a:srgbClr val="3F1C6A"/>
              </a:solidFill>
              <a:latin typeface="Century Gothic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s-MX" sz="2000" b="1" dirty="0">
                <a:solidFill>
                  <a:srgbClr val="000000"/>
                </a:solidFill>
                <a:cs typeface="Arial"/>
              </a:rPr>
              <a:t>Relativistic quark model (RQM).</a:t>
            </a:r>
          </a:p>
          <a:p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latin typeface="Century Gothic"/>
                <a:cs typeface="Arial"/>
              </a:rPr>
              <a:t>    A. P. </a:t>
            </a:r>
            <a:r>
              <a:rPr lang="es-MX" sz="2000" b="1" dirty="0" err="1">
                <a:solidFill>
                  <a:schemeClr val="accent4">
                    <a:lumMod val="50000"/>
                  </a:schemeClr>
                </a:solidFill>
                <a:latin typeface="Century Gothic"/>
                <a:cs typeface="Arial"/>
              </a:rPr>
              <a:t>Martynenko</a:t>
            </a: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latin typeface="Century Gothic"/>
                <a:cs typeface="Arial"/>
              </a:rPr>
              <a:t>, </a:t>
            </a:r>
            <a:r>
              <a:rPr lang="es-MX" sz="2000" b="1" dirty="0" err="1">
                <a:solidFill>
                  <a:schemeClr val="accent4">
                    <a:lumMod val="50000"/>
                  </a:schemeClr>
                </a:solidFill>
                <a:latin typeface="Century Gothic"/>
                <a:cs typeface="Arial"/>
              </a:rPr>
              <a:t>Phys</a:t>
            </a: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latin typeface="Century Gothic"/>
                <a:cs typeface="Arial"/>
              </a:rPr>
              <a:t>. </a:t>
            </a:r>
            <a:r>
              <a:rPr lang="es-MX" sz="2000" b="1" dirty="0" err="1">
                <a:solidFill>
                  <a:schemeClr val="accent4">
                    <a:lumMod val="50000"/>
                  </a:schemeClr>
                </a:solidFill>
                <a:latin typeface="Century Gothic"/>
                <a:cs typeface="Arial"/>
              </a:rPr>
              <a:t>Lett</a:t>
            </a: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latin typeface="Century Gothic"/>
                <a:cs typeface="Arial"/>
              </a:rPr>
              <a:t>. B 663, 317 (2008). </a:t>
            </a:r>
            <a:endParaRPr lang="es-MX" sz="2000" dirty="0">
              <a:solidFill>
                <a:schemeClr val="accent4">
                  <a:lumMod val="50000"/>
                </a:schemeClr>
              </a:solidFill>
              <a:latin typeface="Century Gothic"/>
            </a:endParaRPr>
          </a:p>
          <a:p>
            <a:endParaRPr lang="es-MX" sz="2000" b="1" dirty="0">
              <a:solidFill>
                <a:schemeClr val="accent4">
                  <a:lumMod val="50000"/>
                </a:schemeClr>
              </a:solidFill>
              <a:latin typeface="Century Gothic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s-MX" sz="2000" b="1" dirty="0" err="1">
                <a:solidFill>
                  <a:srgbClr val="000000"/>
                </a:solidFill>
                <a:latin typeface="Century Gothic"/>
                <a:cs typeface="Arial"/>
              </a:rPr>
              <a:t>Instanton</a:t>
            </a:r>
            <a:r>
              <a:rPr lang="es-MX" sz="2000" b="1" dirty="0">
                <a:solidFill>
                  <a:srgbClr val="000000"/>
                </a:solidFill>
                <a:latin typeface="Century Gothic"/>
                <a:cs typeface="Arial"/>
              </a:rPr>
              <a:t> quark </a:t>
            </a:r>
            <a:r>
              <a:rPr lang="es-MX" sz="2000" b="1" dirty="0" err="1">
                <a:solidFill>
                  <a:srgbClr val="000000"/>
                </a:solidFill>
                <a:latin typeface="Century Gothic"/>
                <a:cs typeface="Arial"/>
              </a:rPr>
              <a:t>model</a:t>
            </a:r>
            <a:r>
              <a:rPr lang="es-MX" sz="2000" b="1" dirty="0">
                <a:solidFill>
                  <a:srgbClr val="000000"/>
                </a:solidFill>
                <a:latin typeface="Century Gothic"/>
                <a:cs typeface="Arial"/>
              </a:rPr>
              <a:t> (IQM).</a:t>
            </a:r>
          </a:p>
          <a:p>
            <a:r>
              <a:rPr lang="es-MX" sz="2000" b="1" dirty="0">
                <a:solidFill>
                  <a:srgbClr val="000000"/>
                </a:solidFill>
                <a:latin typeface="Century Gothic"/>
                <a:cs typeface="Arial"/>
              </a:rPr>
              <a:t>    </a:t>
            </a: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latin typeface="Century Gothic"/>
                <a:cs typeface="Arial"/>
              </a:rPr>
              <a:t>S. </a:t>
            </a:r>
            <a:r>
              <a:rPr lang="es-MX" sz="2000" b="1" dirty="0" err="1">
                <a:solidFill>
                  <a:schemeClr val="accent4">
                    <a:lumMod val="50000"/>
                  </a:schemeClr>
                </a:solidFill>
                <a:latin typeface="Century Gothic"/>
                <a:cs typeface="Arial"/>
              </a:rPr>
              <a:t>Migura</a:t>
            </a: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latin typeface="Century Gothic"/>
                <a:cs typeface="Arial"/>
              </a:rPr>
              <a:t>, D. Merten, B. </a:t>
            </a:r>
            <a:r>
              <a:rPr lang="es-MX" sz="2000" b="1" dirty="0" err="1">
                <a:solidFill>
                  <a:schemeClr val="accent4">
                    <a:lumMod val="50000"/>
                  </a:schemeClr>
                </a:solidFill>
                <a:latin typeface="Century Gothic"/>
                <a:cs typeface="Arial"/>
              </a:rPr>
              <a:t>Metsch</a:t>
            </a: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latin typeface="Century Gothic"/>
                <a:cs typeface="Arial"/>
              </a:rPr>
              <a:t>, and H.-R. Petry, </a:t>
            </a:r>
            <a:r>
              <a:rPr lang="es-MX" sz="2000" b="1" dirty="0" err="1">
                <a:solidFill>
                  <a:schemeClr val="accent4">
                    <a:lumMod val="50000"/>
                  </a:schemeClr>
                </a:solidFill>
                <a:latin typeface="Century Gothic"/>
                <a:cs typeface="Arial"/>
              </a:rPr>
              <a:t>Eur</a:t>
            </a: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latin typeface="Century Gothic"/>
                <a:cs typeface="Arial"/>
              </a:rPr>
              <a:t>. </a:t>
            </a:r>
            <a:r>
              <a:rPr lang="es-MX" sz="2000" b="1" dirty="0" err="1">
                <a:solidFill>
                  <a:schemeClr val="accent4">
                    <a:lumMod val="50000"/>
                  </a:schemeClr>
                </a:solidFill>
                <a:latin typeface="Century Gothic"/>
                <a:cs typeface="Arial"/>
              </a:rPr>
              <a:t>Phys</a:t>
            </a: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latin typeface="Century Gothic"/>
                <a:cs typeface="Arial"/>
              </a:rPr>
              <a:t>. J. A 28, 41 (2006). </a:t>
            </a:r>
            <a:endParaRPr lang="es-MX" sz="2000" dirty="0">
              <a:solidFill>
                <a:schemeClr val="accent4">
                  <a:lumMod val="50000"/>
                </a:schemeClr>
              </a:solidFill>
              <a:latin typeface="Century Gothic"/>
            </a:endParaRPr>
          </a:p>
          <a:p>
            <a:endParaRPr lang="es-MX" sz="2000" b="1" dirty="0">
              <a:solidFill>
                <a:schemeClr val="accent4">
                  <a:lumMod val="50000"/>
                </a:schemeClr>
              </a:solidFill>
              <a:latin typeface="Century Gothic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s-MX" sz="2000" b="1" dirty="0" err="1">
                <a:latin typeface="Century Gothic"/>
                <a:cs typeface="Arial"/>
              </a:rPr>
              <a:t>Hypercentral</a:t>
            </a:r>
            <a:r>
              <a:rPr lang="es-MX" sz="2000" b="1" dirty="0">
                <a:latin typeface="Century Gothic"/>
                <a:cs typeface="Arial"/>
              </a:rPr>
              <a:t> </a:t>
            </a:r>
            <a:r>
              <a:rPr lang="es-MX" sz="2000" b="1" dirty="0" err="1">
                <a:latin typeface="Century Gothic"/>
                <a:cs typeface="Arial"/>
              </a:rPr>
              <a:t>model</a:t>
            </a:r>
            <a:r>
              <a:rPr lang="es-MX" sz="2000" b="1" dirty="0">
                <a:latin typeface="Century Gothic"/>
                <a:cs typeface="Arial"/>
              </a:rPr>
              <a:t> (HCM). </a:t>
            </a:r>
            <a:endParaRPr lang="es-MX" sz="2000" b="1" dirty="0">
              <a:solidFill>
                <a:srgbClr val="000000"/>
              </a:solidFill>
              <a:latin typeface="Century Gothic"/>
              <a:cs typeface="Arial"/>
            </a:endParaRPr>
          </a:p>
          <a:p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latin typeface="Century Gothic"/>
                <a:cs typeface="Arial"/>
              </a:rPr>
              <a:t>     B. Patel, A. </a:t>
            </a:r>
            <a:r>
              <a:rPr lang="es-MX" sz="2000" b="1" dirty="0" err="1">
                <a:solidFill>
                  <a:schemeClr val="accent4">
                    <a:lumMod val="50000"/>
                  </a:schemeClr>
                </a:solidFill>
                <a:latin typeface="Century Gothic"/>
                <a:cs typeface="Arial"/>
              </a:rPr>
              <a:t>Majethiya</a:t>
            </a: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latin typeface="Century Gothic"/>
                <a:cs typeface="Arial"/>
              </a:rPr>
              <a:t>, and P. C. </a:t>
            </a:r>
            <a:r>
              <a:rPr lang="es-MX" sz="2000" b="1" dirty="0" err="1">
                <a:solidFill>
                  <a:schemeClr val="accent4">
                    <a:lumMod val="50000"/>
                  </a:schemeClr>
                </a:solidFill>
                <a:latin typeface="Century Gothic"/>
                <a:cs typeface="Arial"/>
              </a:rPr>
              <a:t>Vinodkumar</a:t>
            </a: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latin typeface="Century Gothic"/>
                <a:cs typeface="Arial"/>
              </a:rPr>
              <a:t>, </a:t>
            </a:r>
            <a:r>
              <a:rPr lang="es-MX" sz="2000" b="1" dirty="0" err="1">
                <a:solidFill>
                  <a:schemeClr val="accent4">
                    <a:lumMod val="50000"/>
                  </a:schemeClr>
                </a:solidFill>
                <a:latin typeface="Century Gothic"/>
                <a:cs typeface="Arial"/>
              </a:rPr>
              <a:t>Pramana</a:t>
            </a: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latin typeface="Century Gothic"/>
                <a:cs typeface="Arial"/>
              </a:rPr>
              <a:t> 72, 679 (2009). </a:t>
            </a:r>
            <a:endParaRPr lang="es-MX" sz="2000" dirty="0">
              <a:solidFill>
                <a:schemeClr val="accent4">
                  <a:lumMod val="50000"/>
                </a:schemeClr>
              </a:solidFill>
              <a:latin typeface="Century Gothic"/>
            </a:endParaRPr>
          </a:p>
          <a:p>
            <a:endParaRPr lang="es-MX" sz="2000" b="1" dirty="0">
              <a:solidFill>
                <a:schemeClr val="accent4">
                  <a:lumMod val="50000"/>
                </a:schemeClr>
              </a:solidFill>
              <a:latin typeface="Century Gothic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Century Gothic"/>
                <a:cs typeface="Arial"/>
              </a:rPr>
              <a:t>QCD sum rules (SR).</a:t>
            </a:r>
          </a:p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entury Gothic"/>
                <a:cs typeface="Arial"/>
              </a:rPr>
              <a:t>     J.-R. Zhang and M.-Q. Huang, Phys. Lett. B 674, 28 (2009). 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Century Gothic"/>
            </a:endParaRPr>
          </a:p>
          <a:p>
            <a:endParaRPr lang="en-US" sz="2000" b="1" dirty="0">
              <a:solidFill>
                <a:schemeClr val="accent4">
                  <a:lumMod val="50000"/>
                </a:schemeClr>
              </a:solidFill>
              <a:latin typeface="Century Gothic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s-MX" sz="2000" b="1" dirty="0">
                <a:solidFill>
                  <a:srgbClr val="000000"/>
                </a:solidFill>
                <a:cs typeface="Arial"/>
              </a:rPr>
              <a:t>Non-Relativistic QCD (NRQCD).</a:t>
            </a:r>
          </a:p>
          <a:p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latin typeface="Century Gothic"/>
                <a:cs typeface="Arial"/>
              </a:rPr>
              <a:t>     F. J. Llanes-Estrada, O. I. </a:t>
            </a:r>
            <a:r>
              <a:rPr lang="es-MX" sz="2000" b="1" dirty="0" err="1">
                <a:solidFill>
                  <a:schemeClr val="accent4">
                    <a:lumMod val="50000"/>
                  </a:schemeClr>
                </a:solidFill>
                <a:latin typeface="Century Gothic"/>
                <a:cs typeface="Arial"/>
              </a:rPr>
              <a:t>Pavlova</a:t>
            </a: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latin typeface="Century Gothic"/>
                <a:cs typeface="Arial"/>
              </a:rPr>
              <a:t>, and R. Williams, </a:t>
            </a:r>
            <a:r>
              <a:rPr lang="es-MX" sz="2000" b="1" dirty="0" err="1">
                <a:solidFill>
                  <a:schemeClr val="accent4">
                    <a:lumMod val="50000"/>
                  </a:schemeClr>
                </a:solidFill>
                <a:latin typeface="Century Gothic"/>
                <a:cs typeface="Arial"/>
              </a:rPr>
              <a:t>Eur</a:t>
            </a: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latin typeface="Century Gothic"/>
                <a:cs typeface="Arial"/>
              </a:rPr>
              <a:t>. </a:t>
            </a:r>
            <a:r>
              <a:rPr lang="es-MX" sz="2000" b="1" dirty="0" err="1">
                <a:solidFill>
                  <a:schemeClr val="accent4">
                    <a:lumMod val="50000"/>
                  </a:schemeClr>
                </a:solidFill>
                <a:latin typeface="Century Gothic"/>
                <a:cs typeface="Arial"/>
              </a:rPr>
              <a:t>Phys</a:t>
            </a: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latin typeface="Century Gothic"/>
                <a:cs typeface="Arial"/>
              </a:rPr>
              <a:t>. J. C 72, 2019 (2012). 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Century Gothic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s-MX" sz="2000" b="1" dirty="0">
              <a:solidFill>
                <a:schemeClr val="accent4">
                  <a:lumMod val="50000"/>
                </a:schemeClr>
              </a:solidFill>
              <a:latin typeface="Century Gothic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4978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7D060D37-83E9-4E4A-AEE5-7EC1E223D65B}"/>
              </a:ext>
            </a:extLst>
          </p:cNvPr>
          <p:cNvSpPr txBox="1">
            <a:spLocks/>
          </p:cNvSpPr>
          <p:nvPr/>
        </p:nvSpPr>
        <p:spPr>
          <a:xfrm>
            <a:off x="8657688" y="125101"/>
            <a:ext cx="4969565" cy="55902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3200" b="1" i="1" dirty="0"/>
              <a:t>QUARK’s MASS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9D3A883-1F77-455E-BDC5-D28BE50AE238}"/>
              </a:ext>
            </a:extLst>
          </p:cNvPr>
          <p:cNvSpPr txBox="1"/>
          <p:nvPr/>
        </p:nvSpPr>
        <p:spPr>
          <a:xfrm>
            <a:off x="6944139" y="3821553"/>
            <a:ext cx="5124743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/>
              <a:t>Due to interactions, quarks and gluons acquire constituent/dressed mass dynamically within hadrons. </a:t>
            </a:r>
            <a:endParaRPr lang="es-MX" dirty="0"/>
          </a:p>
          <a:p>
            <a:pPr algn="just"/>
            <a:endParaRPr lang="es-MX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7804C12-1635-41E2-BAA5-CAF703204012}"/>
              </a:ext>
            </a:extLst>
          </p:cNvPr>
          <p:cNvSpPr txBox="1"/>
          <p:nvPr/>
        </p:nvSpPr>
        <p:spPr>
          <a:xfrm>
            <a:off x="6944139" y="1451901"/>
            <a:ext cx="454031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/>
              <a:t>We can distinguish among two different types of quark masses.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EE9C4DD-0524-414D-8BB7-8FDFA7825EE4}"/>
              </a:ext>
            </a:extLst>
          </p:cNvPr>
          <p:cNvSpPr txBox="1"/>
          <p:nvPr/>
        </p:nvSpPr>
        <p:spPr>
          <a:xfrm>
            <a:off x="6944139" y="2482838"/>
            <a:ext cx="4650291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/>
              <a:t>The current mass that appears in the renormalized Lagrangian of QCD.</a:t>
            </a:r>
          </a:p>
        </p:txBody>
      </p:sp>
      <p:pic>
        <p:nvPicPr>
          <p:cNvPr id="18" name="Picture 9" descr="animation-1">
            <a:extLst>
              <a:ext uri="{FF2B5EF4-FFF2-40B4-BE49-F238E27FC236}">
                <a16:creationId xmlns:a16="http://schemas.microsoft.com/office/drawing/2014/main" id="{EBCC0153-4D12-493A-B1AD-8CF99A1CD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3636" y="1509435"/>
            <a:ext cx="4395856" cy="428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C502D1C8-8758-429A-8516-1B75EB49399C}"/>
                  </a:ext>
                </a:extLst>
              </p:cNvPr>
              <p:cNvSpPr txBox="1"/>
              <p:nvPr/>
            </p:nvSpPr>
            <p:spPr>
              <a:xfrm>
                <a:off x="7447855" y="5775821"/>
                <a:ext cx="3642857" cy="6430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0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s-MX" sz="20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  <m:r>
                        <a:rPr lang="es-MX" sz="20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0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s-MX" sz="20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  <m:r>
                        <a:rPr lang="es-MX" sz="20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0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s-MX" sz="20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r>
                        <a:rPr lang="es-MX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≃</m:t>
                      </m:r>
                      <m:r>
                        <a:rPr lang="es-MX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es-MX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𝑴𝒆𝑽</m:t>
                      </m:r>
                    </m:oMath>
                  </m:oMathPara>
                </a14:m>
                <a:endParaRPr lang="es-MX" sz="2000" b="1" i="1" dirty="0">
                  <a:ea typeface="Cambria Math" panose="02040503050406030204" pitchFamily="18" charset="0"/>
                </a:endParaRPr>
              </a:p>
              <a:p>
                <a:r>
                  <a:rPr lang="es-MX" sz="2000" b="1" i="1" dirty="0"/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0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s-MX" sz="2000" b="1" i="1">
                            <a:latin typeface="Cambria Math" panose="02040503050406030204" pitchFamily="18" charset="0"/>
                          </a:rPr>
                          <m:t>𝒑𝒓𝒐𝒕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𝒐</m:t>
                        </m:r>
                        <m:r>
                          <a:rPr lang="es-MX" sz="20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s-MX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s-MX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𝟏𝟎𝟎𝟎</m:t>
                    </m:r>
                    <m:r>
                      <a:rPr lang="es-MX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MX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𝑴𝒆𝑽</m:t>
                    </m:r>
                  </m:oMath>
                </a14:m>
                <a:endParaRPr lang="es-MX" sz="2000" b="1" i="1" dirty="0"/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C502D1C8-8758-429A-8516-1B75EB493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855" y="5775821"/>
                <a:ext cx="3642857" cy="643061"/>
              </a:xfrm>
              <a:prstGeom prst="rect">
                <a:avLst/>
              </a:prstGeom>
              <a:blipFill>
                <a:blip r:embed="rId4"/>
                <a:stretch>
                  <a:fillRect r="-1389" b="-13462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341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E16975DC-E0C2-4215-9577-1356815C8F97}"/>
              </a:ext>
            </a:extLst>
          </p:cNvPr>
          <p:cNvSpPr txBox="1">
            <a:spLocks/>
          </p:cNvSpPr>
          <p:nvPr/>
        </p:nvSpPr>
        <p:spPr>
          <a:xfrm>
            <a:off x="4342062" y="220256"/>
            <a:ext cx="8783637" cy="55902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3200" b="1" i="1" dirty="0"/>
              <a:t>Current vs constituent mass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8DDB737-ACA8-45C1-A6A1-192284C2C3E4}"/>
              </a:ext>
            </a:extLst>
          </p:cNvPr>
          <p:cNvSpPr txBox="1"/>
          <p:nvPr/>
        </p:nvSpPr>
        <p:spPr>
          <a:xfrm>
            <a:off x="500524" y="1276333"/>
            <a:ext cx="11370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/>
              <a:t>The breaking of chiral symmetry causes the difference between the current and constituent masses.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BEE53A4-AF2A-4B3A-BF4F-DD7767D1E944}"/>
              </a:ext>
            </a:extLst>
          </p:cNvPr>
          <p:cNvSpPr txBox="1"/>
          <p:nvPr/>
        </p:nvSpPr>
        <p:spPr>
          <a:xfrm>
            <a:off x="500524" y="1984219"/>
            <a:ext cx="1150659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/>
              <a:t>About the same mass is generated for each quark (300 MeV); for the heavier quarks it is less noticeable because of the large value of their explicit mass. 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DD70AF0-FA01-4248-AB46-C53F23840C9D}"/>
              </a:ext>
            </a:extLst>
          </p:cNvPr>
          <p:cNvSpPr txBox="1"/>
          <p:nvPr/>
        </p:nvSpPr>
        <p:spPr>
          <a:xfrm>
            <a:off x="500523" y="2778476"/>
            <a:ext cx="1137083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/>
              <a:t>DCSB is the mechanism that generates 98% of the mass of visible matter.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AA45CA1-D813-4E81-87D2-64237162250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8508" y="3213568"/>
            <a:ext cx="7155891" cy="357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9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CCF23A-07D2-46AE-BF94-8E8537A6B1F1}"/>
              </a:ext>
            </a:extLst>
          </p:cNvPr>
          <p:cNvSpPr txBox="1">
            <a:spLocks/>
          </p:cNvSpPr>
          <p:nvPr/>
        </p:nvSpPr>
        <p:spPr>
          <a:xfrm>
            <a:off x="3551585" y="126283"/>
            <a:ext cx="8388781" cy="55902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MX" sz="3200" b="1" i="1" dirty="0"/>
              <a:t>Hadrones: Mesones y bariones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302FCC41-F955-43C6-A577-2AA618A1B8CD}"/>
                  </a:ext>
                </a:extLst>
              </p:cNvPr>
              <p:cNvSpPr txBox="1"/>
              <p:nvPr/>
            </p:nvSpPr>
            <p:spPr>
              <a:xfrm>
                <a:off x="296171" y="1251806"/>
                <a:ext cx="11773399" cy="414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MX" sz="2000" b="1" dirty="0"/>
                  <a:t>La materia visible esta constituida por protones y neutrones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sz="2000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s-MX" sz="2000" b="1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s-MX" sz="2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s-MX" sz="2000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s-MX" sz="20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MX" sz="2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s-MX" sz="20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MX" sz="20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s-MX" sz="2000" b="1" dirty="0"/>
                  <a:t>) llamados Bariones</a:t>
                </a:r>
                <a:r>
                  <a:rPr lang="es-MX" sz="2000" dirty="0"/>
                  <a:t>.</a:t>
                </a: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302FCC41-F955-43C6-A577-2AA618A1B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71" y="1251806"/>
                <a:ext cx="11773399" cy="414487"/>
              </a:xfrm>
              <a:prstGeom prst="rect">
                <a:avLst/>
              </a:prstGeom>
              <a:blipFill>
                <a:blip r:embed="rId2"/>
                <a:stretch>
                  <a:fillRect l="-466" t="-7353" b="-2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28027CEB-F7E8-4C28-B379-7A1E5856D6D9}"/>
                  </a:ext>
                </a:extLst>
              </p:cNvPr>
              <p:cNvSpPr txBox="1"/>
              <p:nvPr/>
            </p:nvSpPr>
            <p:spPr>
              <a:xfrm>
                <a:off x="296170" y="1848393"/>
                <a:ext cx="5651446" cy="535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MX" sz="2000" b="1" dirty="0"/>
                  <a:t>Los Bariones (</a:t>
                </a:r>
                <a14:m>
                  <m:oMath xmlns:m="http://schemas.openxmlformats.org/officeDocument/2006/math">
                    <m:r>
                      <a:rPr lang="es-MX" sz="2000" b="1" i="1">
                        <a:latin typeface="Cambria Math" panose="02040503050406030204" pitchFamily="18" charset="0"/>
                      </a:rPr>
                      <m:t>𝒒𝒒𝒒</m:t>
                    </m:r>
                  </m:oMath>
                </a14:m>
                <a:r>
                  <a:rPr lang="es-MX" sz="2000" b="1" dirty="0"/>
                  <a:t>). Son fermiones </a:t>
                </a:r>
                <a14:m>
                  <m:oMath xmlns:m="http://schemas.openxmlformats.org/officeDocument/2006/math">
                    <m:r>
                      <a:rPr lang="es-MX" sz="2000" b="1" i="1">
                        <a:latin typeface="Cambria Math" panose="02040503050406030204" pitchFamily="18" charset="0"/>
                      </a:rPr>
                      <m:t>𝒔</m:t>
                    </m:r>
                    <m:r>
                      <a:rPr lang="es-MX" sz="2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s-MX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s-MX" sz="2000" b="1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s-MX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s-MX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s-MX" sz="2000" b="1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28027CEB-F7E8-4C28-B379-7A1E5856D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70" y="1848393"/>
                <a:ext cx="5651446" cy="535468"/>
              </a:xfrm>
              <a:prstGeom prst="rect">
                <a:avLst/>
              </a:prstGeom>
              <a:blipFill>
                <a:blip r:embed="rId3"/>
                <a:stretch>
                  <a:fillRect l="-971" b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12648479-C9C5-49CB-A929-B087D6B5E623}"/>
                  </a:ext>
                </a:extLst>
              </p:cNvPr>
              <p:cNvSpPr txBox="1"/>
              <p:nvPr/>
            </p:nvSpPr>
            <p:spPr>
              <a:xfrm>
                <a:off x="5988985" y="1943730"/>
                <a:ext cx="54340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MX" sz="2000" b="1"/>
                  <a:t>Mesones (</a:t>
                </a:r>
                <a14:m>
                  <m:oMath xmlns:m="http://schemas.openxmlformats.org/officeDocument/2006/math">
                    <m:r>
                      <a:rPr lang="es-MX" sz="2000" b="1">
                        <a:latin typeface="Cambria Math" panose="02040503050406030204" pitchFamily="18" charset="0"/>
                      </a:rPr>
                      <m:t>𝐪</m:t>
                    </m:r>
                    <m:acc>
                      <m:accPr>
                        <m:chr m:val="̅"/>
                        <m:ctrlPr>
                          <a:rPr lang="es-MX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MX" sz="20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lang="es-MX" sz="2000" b="1"/>
                  <a:t>). Son Bosones </a:t>
                </a:r>
                <a14:m>
                  <m:oMath xmlns:m="http://schemas.openxmlformats.org/officeDocument/2006/math">
                    <m:r>
                      <a:rPr lang="es-MX" sz="2000" b="1" i="1">
                        <a:latin typeface="Cambria Math" panose="02040503050406030204" pitchFamily="18" charset="0"/>
                      </a:rPr>
                      <m:t>𝒔</m:t>
                    </m:r>
                    <m:r>
                      <a:rPr lang="es-MX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sz="20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s-MX" sz="2000" b="1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12648479-C9C5-49CB-A929-B087D6B5E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985" y="1943730"/>
                <a:ext cx="5434070" cy="400110"/>
              </a:xfrm>
              <a:prstGeom prst="rect">
                <a:avLst/>
              </a:prstGeom>
              <a:blipFill>
                <a:blip r:embed="rId4"/>
                <a:stretch>
                  <a:fillRect l="-1009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upo 5">
            <a:extLst>
              <a:ext uri="{FF2B5EF4-FFF2-40B4-BE49-F238E27FC236}">
                <a16:creationId xmlns:a16="http://schemas.microsoft.com/office/drawing/2014/main" id="{4CDDCE1E-4AA6-4D0F-9AB3-79C47AB18276}"/>
              </a:ext>
            </a:extLst>
          </p:cNvPr>
          <p:cNvGrpSpPr/>
          <p:nvPr/>
        </p:nvGrpSpPr>
        <p:grpSpPr>
          <a:xfrm>
            <a:off x="10170948" y="2121455"/>
            <a:ext cx="1873855" cy="1079515"/>
            <a:chOff x="-778092" y="3852060"/>
            <a:chExt cx="2404842" cy="14500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uadroTexto 6">
                  <a:extLst>
                    <a:ext uri="{FF2B5EF4-FFF2-40B4-BE49-F238E27FC236}">
                      <a16:creationId xmlns:a16="http://schemas.microsoft.com/office/drawing/2014/main" id="{71854670-BA6A-495F-8905-BE92643D4E8F}"/>
                    </a:ext>
                  </a:extLst>
                </p:cNvPr>
                <p:cNvSpPr txBox="1"/>
                <p:nvPr/>
              </p:nvSpPr>
              <p:spPr>
                <a:xfrm>
                  <a:off x="-778092" y="4129466"/>
                  <a:ext cx="454018" cy="74417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MX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s-MX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s-MX" sz="3600" b="1"/>
                </a:p>
              </p:txBody>
            </p:sp>
          </mc:Choice>
          <mc:Fallback xmlns="">
            <p:sp>
              <p:nvSpPr>
                <p:cNvPr id="7" name="CuadroTexto 6">
                  <a:extLst>
                    <a:ext uri="{FF2B5EF4-FFF2-40B4-BE49-F238E27FC236}">
                      <a16:creationId xmlns:a16="http://schemas.microsoft.com/office/drawing/2014/main" id="{71854670-BA6A-495F-8905-BE92643D4E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778092" y="4129466"/>
                  <a:ext cx="454018" cy="744174"/>
                </a:xfrm>
                <a:prstGeom prst="rect">
                  <a:avLst/>
                </a:prstGeom>
                <a:blipFill>
                  <a:blip r:embed="rId5"/>
                  <a:stretch>
                    <a:fillRect r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978C4E1-FEC3-4686-9291-88C8CF920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6659" y="3852060"/>
              <a:ext cx="1450091" cy="1450091"/>
            </a:xfrm>
            <a:prstGeom prst="rect">
              <a:avLst/>
            </a:prstGeom>
          </p:spPr>
        </p:pic>
      </p:grpSp>
      <p:pic>
        <p:nvPicPr>
          <p:cNvPr id="9" name="Marcador de contenido 6">
            <a:extLst>
              <a:ext uri="{FF2B5EF4-FFF2-40B4-BE49-F238E27FC236}">
                <a16:creationId xmlns:a16="http://schemas.microsoft.com/office/drawing/2014/main" id="{594481B5-ED42-42BC-8528-786457F652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4449" y="3310685"/>
            <a:ext cx="4401210" cy="3219611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175127F4-EAD4-4C05-A189-DDCC98830456}"/>
              </a:ext>
            </a:extLst>
          </p:cNvPr>
          <p:cNvGrpSpPr/>
          <p:nvPr/>
        </p:nvGrpSpPr>
        <p:grpSpPr>
          <a:xfrm>
            <a:off x="28794" y="2826991"/>
            <a:ext cx="1795874" cy="1775552"/>
            <a:chOff x="187773" y="2365776"/>
            <a:chExt cx="1834178" cy="2034815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3643CD9B-C5B7-4133-A5E2-A9A99AC41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7773" y="2365776"/>
              <a:ext cx="1834178" cy="1834178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0252F395-82BD-4F21-80CF-F25E2B4083EB}"/>
                </a:ext>
              </a:extLst>
            </p:cNvPr>
            <p:cNvSpPr txBox="1"/>
            <p:nvPr/>
          </p:nvSpPr>
          <p:spPr>
            <a:xfrm>
              <a:off x="593873" y="3977330"/>
              <a:ext cx="1215740" cy="423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/>
                <a:t>Neutrón</a:t>
              </a: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5E2AC743-B20F-4D74-91D2-85B542BC6DCD}"/>
              </a:ext>
            </a:extLst>
          </p:cNvPr>
          <p:cNvGrpSpPr/>
          <p:nvPr/>
        </p:nvGrpSpPr>
        <p:grpSpPr>
          <a:xfrm>
            <a:off x="40425" y="4688648"/>
            <a:ext cx="1834178" cy="2018844"/>
            <a:chOff x="187773" y="4484700"/>
            <a:chExt cx="1834178" cy="2018844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68A3FB99-C46C-4FCD-BDE6-C2A4772AE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7773" y="4484700"/>
              <a:ext cx="1834178" cy="1834178"/>
            </a:xfrm>
            <a:prstGeom prst="rect">
              <a:avLst/>
            </a:prstGeom>
          </p:spPr>
        </p:pic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30332760-7B56-47A6-BD57-8E15781355FA}"/>
                </a:ext>
              </a:extLst>
            </p:cNvPr>
            <p:cNvSpPr txBox="1"/>
            <p:nvPr/>
          </p:nvSpPr>
          <p:spPr>
            <a:xfrm>
              <a:off x="585319" y="6134212"/>
              <a:ext cx="10219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/>
                <a:t>Protón</a:t>
              </a:r>
            </a:p>
          </p:txBody>
        </p:sp>
      </p:grpSp>
      <p:pic>
        <p:nvPicPr>
          <p:cNvPr id="16" name="Marcador de contenido 4">
            <a:extLst>
              <a:ext uri="{FF2B5EF4-FFF2-40B4-BE49-F238E27FC236}">
                <a16:creationId xmlns:a16="http://schemas.microsoft.com/office/drawing/2014/main" id="{C7995EA5-1DF4-46B7-A54A-36BBB3D45E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98000" y="3303217"/>
            <a:ext cx="4314946" cy="32196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52D7DFCB-E231-4861-A391-CB1684AFEF3C}"/>
                  </a:ext>
                </a:extLst>
              </p:cNvPr>
              <p:cNvSpPr txBox="1"/>
              <p:nvPr/>
            </p:nvSpPr>
            <p:spPr>
              <a:xfrm>
                <a:off x="1998000" y="2479861"/>
                <a:ext cx="3642857" cy="6430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0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s-MX" sz="20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  <m:r>
                        <a:rPr lang="es-MX" sz="20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0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s-MX" sz="20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  <m:r>
                        <a:rPr lang="es-MX" sz="20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0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s-MX" sz="20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r>
                        <a:rPr lang="es-MX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≃</m:t>
                      </m:r>
                      <m:r>
                        <a:rPr lang="es-MX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es-MX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𝑴𝒆𝑽</m:t>
                      </m:r>
                    </m:oMath>
                  </m:oMathPara>
                </a14:m>
                <a:endParaRPr lang="es-MX" sz="2000" b="1" i="1" dirty="0">
                  <a:ea typeface="Cambria Math" panose="02040503050406030204" pitchFamily="18" charset="0"/>
                </a:endParaRPr>
              </a:p>
              <a:p>
                <a:r>
                  <a:rPr lang="es-MX" sz="2000" b="1" i="1" dirty="0"/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0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s-MX" sz="2000" b="1" i="1">
                            <a:latin typeface="Cambria Math" panose="02040503050406030204" pitchFamily="18" charset="0"/>
                          </a:rPr>
                          <m:t>𝒑𝒓𝒐𝒕</m:t>
                        </m:r>
                        <m:r>
                          <a:rPr lang="es-MX" sz="2000" b="1" i="1">
                            <a:latin typeface="Cambria Math" panose="02040503050406030204" pitchFamily="18" charset="0"/>
                          </a:rPr>
                          <m:t>ó</m:t>
                        </m:r>
                        <m:r>
                          <a:rPr lang="es-MX" sz="20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s-MX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s-MX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𝟏𝟎𝟎𝟎</m:t>
                    </m:r>
                    <m:r>
                      <a:rPr lang="es-MX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MX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𝑴𝒆𝑽</m:t>
                    </m:r>
                  </m:oMath>
                </a14:m>
                <a:endParaRPr lang="es-MX" sz="2000" b="1" i="1" dirty="0"/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52D7DFCB-E231-4861-A391-CB1684AFEF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000" y="2479861"/>
                <a:ext cx="3642857" cy="643061"/>
              </a:xfrm>
              <a:prstGeom prst="rect">
                <a:avLst/>
              </a:prstGeom>
              <a:blipFill>
                <a:blip r:embed="rId11"/>
                <a:stretch>
                  <a:fillRect b="-15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7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5187C9-FAE7-4D3B-80E8-B49597F345E0}"/>
              </a:ext>
            </a:extLst>
          </p:cNvPr>
          <p:cNvSpPr txBox="1">
            <a:spLocks/>
          </p:cNvSpPr>
          <p:nvPr/>
        </p:nvSpPr>
        <p:spPr>
          <a:xfrm>
            <a:off x="2368540" y="180970"/>
            <a:ext cx="9434734" cy="7541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MX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SDE FOR THE QUARK PROPAGATOR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68F43C2-6A67-4CA9-AF40-89DCB3517E7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57424" y="1771852"/>
            <a:ext cx="7441096" cy="184272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E7A33A1-70CC-4373-913F-3C1BEC2B19B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2277" y="3531884"/>
            <a:ext cx="9921181" cy="1045471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05069418-CB91-4D19-B9CD-08BD9B417A8A}"/>
              </a:ext>
            </a:extLst>
          </p:cNvPr>
          <p:cNvGrpSpPr/>
          <p:nvPr/>
        </p:nvGrpSpPr>
        <p:grpSpPr>
          <a:xfrm>
            <a:off x="5025434" y="5564575"/>
            <a:ext cx="5754703" cy="1003258"/>
            <a:chOff x="3379304" y="5643284"/>
            <a:chExt cx="5467900" cy="11829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uadroTexto 5">
                  <a:extLst>
                    <a:ext uri="{FF2B5EF4-FFF2-40B4-BE49-F238E27FC236}">
                      <a16:creationId xmlns:a16="http://schemas.microsoft.com/office/drawing/2014/main" id="{36FA822B-8FC4-4E3F-8426-E386F8AAACBA}"/>
                    </a:ext>
                  </a:extLst>
                </p:cNvPr>
                <p:cNvSpPr txBox="1"/>
                <p:nvPr/>
              </p:nvSpPr>
              <p:spPr>
                <a:xfrm>
                  <a:off x="4899148" y="6354465"/>
                  <a:ext cx="3175961" cy="471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l-GR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𝚺</m:t>
                      </m:r>
                      <m:d>
                        <m:dPr>
                          <m:ctrlPr>
                            <a:rPr lang="es-MX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𝐩</m:t>
                          </m:r>
                        </m:e>
                      </m:d>
                    </m:oMath>
                  </a14:m>
                  <a:r>
                    <a:rPr lang="es-MX" sz="2000" b="1" dirty="0"/>
                    <a:t>  Self-energy</a:t>
                  </a:r>
                </a:p>
              </p:txBody>
            </p:sp>
          </mc:Choice>
          <mc:Fallback xmlns="">
            <p:sp>
              <p:nvSpPr>
                <p:cNvPr id="6" name="CuadroTexto 5">
                  <a:extLst>
                    <a:ext uri="{FF2B5EF4-FFF2-40B4-BE49-F238E27FC236}">
                      <a16:creationId xmlns:a16="http://schemas.microsoft.com/office/drawing/2014/main" id="{36FA822B-8FC4-4E3F-8426-E386F8AAAC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9148" y="6354465"/>
                  <a:ext cx="3175961" cy="471776"/>
                </a:xfrm>
                <a:prstGeom prst="rect">
                  <a:avLst/>
                </a:prstGeom>
                <a:blipFill>
                  <a:blip r:embed="rId5"/>
                  <a:stretch>
                    <a:fillRect t="-9375" b="-28125"/>
                  </a:stretch>
                </a:blipFill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Cerrar llave 6">
              <a:extLst>
                <a:ext uri="{FF2B5EF4-FFF2-40B4-BE49-F238E27FC236}">
                  <a16:creationId xmlns:a16="http://schemas.microsoft.com/office/drawing/2014/main" id="{A89E4BC8-DDAC-43E1-91B5-9E429CF8E683}"/>
                </a:ext>
              </a:extLst>
            </p:cNvPr>
            <p:cNvSpPr/>
            <p:nvPr/>
          </p:nvSpPr>
          <p:spPr>
            <a:xfrm rot="5400000">
              <a:off x="5790088" y="3232500"/>
              <a:ext cx="646332" cy="5467900"/>
            </a:xfrm>
            <a:prstGeom prst="rightBrac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C345DBA6-AA3A-43E4-B043-6D016276D120}"/>
              </a:ext>
            </a:extLst>
          </p:cNvPr>
          <p:cNvGrpSpPr/>
          <p:nvPr/>
        </p:nvGrpSpPr>
        <p:grpSpPr>
          <a:xfrm>
            <a:off x="6742187" y="4371395"/>
            <a:ext cx="2436024" cy="1301357"/>
            <a:chOff x="5218187" y="4371392"/>
            <a:chExt cx="2436024" cy="1301357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5EBF9773-6556-4E9D-BED1-021D677D278E}"/>
                </a:ext>
              </a:extLst>
            </p:cNvPr>
            <p:cNvSpPr txBox="1"/>
            <p:nvPr/>
          </p:nvSpPr>
          <p:spPr>
            <a:xfrm>
              <a:off x="5218187" y="4964863"/>
              <a:ext cx="24360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000" b="1" i="1" dirty="0"/>
                <a:t>Dressed gluon propagator</a:t>
              </a:r>
            </a:p>
          </p:txBody>
        </p:sp>
        <p:sp>
          <p:nvSpPr>
            <p:cNvPr id="10" name="Cerrar llave 9">
              <a:extLst>
                <a:ext uri="{FF2B5EF4-FFF2-40B4-BE49-F238E27FC236}">
                  <a16:creationId xmlns:a16="http://schemas.microsoft.com/office/drawing/2014/main" id="{625A4E76-7541-4705-8B04-C90FF4AB927E}"/>
                </a:ext>
              </a:extLst>
            </p:cNvPr>
            <p:cNvSpPr/>
            <p:nvPr/>
          </p:nvSpPr>
          <p:spPr>
            <a:xfrm rot="5400000">
              <a:off x="5862811" y="3789891"/>
              <a:ext cx="479612" cy="1642614"/>
            </a:xfrm>
            <a:prstGeom prst="rightBrace">
              <a:avLst>
                <a:gd name="adj1" fmla="val 8333"/>
                <a:gd name="adj2" fmla="val 49028"/>
              </a:avLst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AE74BB47-A529-47B0-9117-8CE4F86125AC}"/>
              </a:ext>
            </a:extLst>
          </p:cNvPr>
          <p:cNvGrpSpPr/>
          <p:nvPr/>
        </p:nvGrpSpPr>
        <p:grpSpPr>
          <a:xfrm>
            <a:off x="9461604" y="4378555"/>
            <a:ext cx="2436025" cy="1177991"/>
            <a:chOff x="7114059" y="4591377"/>
            <a:chExt cx="2436025" cy="1177991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D07185CF-BE38-4A45-A98D-62B12D65A605}"/>
                </a:ext>
              </a:extLst>
            </p:cNvPr>
            <p:cNvSpPr txBox="1"/>
            <p:nvPr/>
          </p:nvSpPr>
          <p:spPr>
            <a:xfrm>
              <a:off x="7114059" y="5061482"/>
              <a:ext cx="24360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000" b="1" i="1" dirty="0"/>
                <a:t>Dressed quark-gluon vertex</a:t>
              </a:r>
            </a:p>
          </p:txBody>
        </p:sp>
        <p:sp>
          <p:nvSpPr>
            <p:cNvPr id="13" name="Cerrar llave 12">
              <a:extLst>
                <a:ext uri="{FF2B5EF4-FFF2-40B4-BE49-F238E27FC236}">
                  <a16:creationId xmlns:a16="http://schemas.microsoft.com/office/drawing/2014/main" id="{645F2976-1CAA-4605-95E1-9DABC55CFB76}"/>
                </a:ext>
              </a:extLst>
            </p:cNvPr>
            <p:cNvSpPr/>
            <p:nvPr/>
          </p:nvSpPr>
          <p:spPr>
            <a:xfrm rot="5400000">
              <a:off x="7956614" y="4254763"/>
              <a:ext cx="553975" cy="1227204"/>
            </a:xfrm>
            <a:prstGeom prst="rightBrac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9B8D3431-FD4C-458F-B46C-B2A3FF6B991D}"/>
              </a:ext>
            </a:extLst>
          </p:cNvPr>
          <p:cNvGrpSpPr/>
          <p:nvPr/>
        </p:nvGrpSpPr>
        <p:grpSpPr>
          <a:xfrm>
            <a:off x="3334853" y="4399346"/>
            <a:ext cx="2393654" cy="1129725"/>
            <a:chOff x="1837630" y="4704143"/>
            <a:chExt cx="2393654" cy="1129725"/>
          </a:xfrm>
        </p:grpSpPr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34DFA5D8-5255-404A-A478-45E0C0FA83C7}"/>
                </a:ext>
              </a:extLst>
            </p:cNvPr>
            <p:cNvSpPr txBox="1"/>
            <p:nvPr/>
          </p:nvSpPr>
          <p:spPr>
            <a:xfrm>
              <a:off x="1857459" y="5125982"/>
              <a:ext cx="23738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000" b="1" i="1" dirty="0"/>
                <a:t>Bare propagator, tree level</a:t>
              </a:r>
            </a:p>
          </p:txBody>
        </p:sp>
        <p:sp>
          <p:nvSpPr>
            <p:cNvPr id="16" name="Cerrar llave 15">
              <a:extLst>
                <a:ext uri="{FF2B5EF4-FFF2-40B4-BE49-F238E27FC236}">
                  <a16:creationId xmlns:a16="http://schemas.microsoft.com/office/drawing/2014/main" id="{0D447D2D-A9A2-4A39-B857-AF9DBFFF59E1}"/>
                </a:ext>
              </a:extLst>
            </p:cNvPr>
            <p:cNvSpPr/>
            <p:nvPr/>
          </p:nvSpPr>
          <p:spPr>
            <a:xfrm rot="5400000">
              <a:off x="2249556" y="4292217"/>
              <a:ext cx="423710" cy="1247562"/>
            </a:xfrm>
            <a:prstGeom prst="rightBrac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01BDBB78-E6C2-4B9E-A248-3C40D4D23208}"/>
              </a:ext>
            </a:extLst>
          </p:cNvPr>
          <p:cNvGrpSpPr/>
          <p:nvPr/>
        </p:nvGrpSpPr>
        <p:grpSpPr>
          <a:xfrm>
            <a:off x="850777" y="4375679"/>
            <a:ext cx="2373825" cy="1450968"/>
            <a:chOff x="-511197" y="4692283"/>
            <a:chExt cx="2373825" cy="1450968"/>
          </a:xfrm>
        </p:grpSpPr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56A46E9F-4142-4E17-A251-42DFE68C51EB}"/>
                </a:ext>
              </a:extLst>
            </p:cNvPr>
            <p:cNvSpPr txBox="1"/>
            <p:nvPr/>
          </p:nvSpPr>
          <p:spPr>
            <a:xfrm>
              <a:off x="-511197" y="5127588"/>
              <a:ext cx="23738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000" b="1" i="1" dirty="0"/>
                <a:t>Complete Propagator, dressed</a:t>
              </a:r>
            </a:p>
          </p:txBody>
        </p:sp>
        <p:sp>
          <p:nvSpPr>
            <p:cNvPr id="19" name="Cerrar llave 18">
              <a:extLst>
                <a:ext uri="{FF2B5EF4-FFF2-40B4-BE49-F238E27FC236}">
                  <a16:creationId xmlns:a16="http://schemas.microsoft.com/office/drawing/2014/main" id="{6EC627D3-AB21-4CD4-80D1-91DB7362312E}"/>
                </a:ext>
              </a:extLst>
            </p:cNvPr>
            <p:cNvSpPr/>
            <p:nvPr/>
          </p:nvSpPr>
          <p:spPr>
            <a:xfrm rot="5400000">
              <a:off x="811423" y="4280357"/>
              <a:ext cx="423710" cy="1247562"/>
            </a:xfrm>
            <a:prstGeom prst="rightBrac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58E6FD1-22C0-41E5-80DE-3F2314286D17}"/>
              </a:ext>
            </a:extLst>
          </p:cNvPr>
          <p:cNvSpPr txBox="1"/>
          <p:nvPr/>
        </p:nvSpPr>
        <p:spPr>
          <a:xfrm>
            <a:off x="2368540" y="6137332"/>
            <a:ext cx="2524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 </a:t>
            </a:r>
            <a:r>
              <a:rPr lang="es-MX" sz="2000" b="1" dirty="0"/>
              <a:t>Gap equation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E14F24B-EAE8-4C8C-87ED-84F9F8E324FC}"/>
              </a:ext>
            </a:extLst>
          </p:cNvPr>
          <p:cNvSpPr txBox="1"/>
          <p:nvPr/>
        </p:nvSpPr>
        <p:spPr>
          <a:xfrm>
            <a:off x="1702954" y="981363"/>
            <a:ext cx="9077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/>
              <a:t>Ideal for studying non-perturbative phenomena as no assumptions are made about the value of the coupling.</a:t>
            </a:r>
          </a:p>
        </p:txBody>
      </p:sp>
    </p:spTree>
    <p:extLst>
      <p:ext uri="{BB962C8B-B14F-4D97-AF65-F5344CB8AC3E}">
        <p14:creationId xmlns:p14="http://schemas.microsoft.com/office/powerpoint/2010/main" val="120832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BB43CA-6EE2-4CF2-8F64-B3BDDC8751F0}"/>
              </a:ext>
            </a:extLst>
          </p:cNvPr>
          <p:cNvSpPr txBox="1">
            <a:spLocks/>
          </p:cNvSpPr>
          <p:nvPr/>
        </p:nvSpPr>
        <p:spPr>
          <a:xfrm>
            <a:off x="2692082" y="146636"/>
            <a:ext cx="9331586" cy="76630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MX" sz="3200" b="1" i="1" dirty="0">
                <a:solidFill>
                  <a:schemeClr val="tx1"/>
                </a:solidFill>
              </a:rPr>
              <a:t> CONTACT INTERACTION MODEL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3497D83-7D12-47BF-806F-FCB65182C41A}"/>
              </a:ext>
            </a:extLst>
          </p:cNvPr>
          <p:cNvSpPr txBox="1"/>
          <p:nvPr/>
        </p:nvSpPr>
        <p:spPr>
          <a:xfrm>
            <a:off x="282288" y="1237705"/>
            <a:ext cx="1190971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/>
              <a:t>Simplified QCD model, where UV divergences are regularized to preserve QCD symmetries, compatible with confinement and DCSB.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61A03D9-3A0F-4FAA-852E-4296C0356EB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22682" y="3809743"/>
            <a:ext cx="3146635" cy="110266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F7295FE-E0FA-4247-835D-6ACCBD37FE4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9148" y="5606947"/>
            <a:ext cx="4617385" cy="105110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CAF2D83-D401-4530-81E4-A4DB6725434E}"/>
              </a:ext>
            </a:extLst>
          </p:cNvPr>
          <p:cNvSpPr txBox="1"/>
          <p:nvPr/>
        </p:nvSpPr>
        <p:spPr>
          <a:xfrm>
            <a:off x="271402" y="1973620"/>
            <a:ext cx="846786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/>
              <a:t>The gluon propagator is considered as a constant: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F3F3DD5-0D7E-4B99-8A95-35FB931E73E4}"/>
              </a:ext>
            </a:extLst>
          </p:cNvPr>
          <p:cNvSpPr txBox="1"/>
          <p:nvPr/>
        </p:nvSpPr>
        <p:spPr>
          <a:xfrm>
            <a:off x="271402" y="3479465"/>
            <a:ext cx="1154133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/>
              <a:t>The vertex is assumed to be tree level, that is (bare vertex):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5B00B35B-8790-4C04-BE27-F4888D2315EF}"/>
                  </a:ext>
                </a:extLst>
              </p:cNvPr>
              <p:cNvSpPr txBox="1"/>
              <p:nvPr/>
            </p:nvSpPr>
            <p:spPr>
              <a:xfrm>
                <a:off x="303657" y="4912410"/>
                <a:ext cx="115413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MX" sz="2000" b="1" dirty="0"/>
                  <a:t> Feynman diagram for </a:t>
                </a:r>
                <a14:m>
                  <m:oMath xmlns:m="http://schemas.openxmlformats.org/officeDocument/2006/math">
                    <m:r>
                      <a:rPr lang="es-MX" sz="2000" b="1">
                        <a:latin typeface="Cambria Math" panose="02040503050406030204" pitchFamily="18" charset="0"/>
                      </a:rPr>
                      <m:t>𝐪</m:t>
                    </m:r>
                    <m:acc>
                      <m:accPr>
                        <m:chr m:val="̅"/>
                        <m:ctrlPr>
                          <a:rPr lang="es-MX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MX" sz="20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lang="es-MX" sz="2000" b="1" dirty="0"/>
                  <a:t> scattering:</a:t>
                </a:r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5B00B35B-8790-4C04-BE27-F4888D231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57" y="4912410"/>
                <a:ext cx="11541336" cy="400110"/>
              </a:xfrm>
              <a:prstGeom prst="rect">
                <a:avLst/>
              </a:prstGeom>
              <a:blipFill>
                <a:blip r:embed="rId5"/>
                <a:stretch>
                  <a:fillRect l="-550" t="-6061" b="-24242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8251EAF4-2DF8-4EC8-852A-47B78C59A6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5396" y="2385843"/>
            <a:ext cx="9524887" cy="1129948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5B5261CF-1B38-C64E-B796-64011EE5173A}"/>
              </a:ext>
            </a:extLst>
          </p:cNvPr>
          <p:cNvGrpSpPr/>
          <p:nvPr/>
        </p:nvGrpSpPr>
        <p:grpSpPr>
          <a:xfrm>
            <a:off x="7966073" y="1622150"/>
            <a:ext cx="3878919" cy="1322936"/>
            <a:chOff x="-606894" y="2822972"/>
            <a:chExt cx="3878919" cy="1322936"/>
          </a:xfrm>
        </p:grpSpPr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FE9EE433-5BF1-CD43-83CB-1BEC68ECA4FA}"/>
                </a:ext>
              </a:extLst>
            </p:cNvPr>
            <p:cNvSpPr/>
            <p:nvPr/>
          </p:nvSpPr>
          <p:spPr>
            <a:xfrm>
              <a:off x="-606894" y="3608794"/>
              <a:ext cx="560920" cy="537114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12" name="Conector: curvado 11">
              <a:extLst>
                <a:ext uri="{FF2B5EF4-FFF2-40B4-BE49-F238E27FC236}">
                  <a16:creationId xmlns:a16="http://schemas.microsoft.com/office/drawing/2014/main" id="{A975912A-D5D8-954F-9A03-F340752AC946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-286688" y="3416956"/>
              <a:ext cx="973623" cy="316427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85654B57-E610-DA47-B415-4CAE3DD6D7A6}"/>
                </a:ext>
              </a:extLst>
            </p:cNvPr>
            <p:cNvGrpSpPr/>
            <p:nvPr/>
          </p:nvGrpSpPr>
          <p:grpSpPr>
            <a:xfrm>
              <a:off x="505223" y="2822972"/>
              <a:ext cx="2766802" cy="907708"/>
              <a:chOff x="1333937" y="-45674"/>
              <a:chExt cx="2766802" cy="907708"/>
            </a:xfrm>
          </p:grpSpPr>
          <p:sp>
            <p:nvSpPr>
              <p:cNvPr id="18" name="Elipse 17">
                <a:extLst>
                  <a:ext uri="{FF2B5EF4-FFF2-40B4-BE49-F238E27FC236}">
                    <a16:creationId xmlns:a16="http://schemas.microsoft.com/office/drawing/2014/main" id="{FFBC5420-9AA0-5447-8101-92CC1AE86B6A}"/>
                  </a:ext>
                </a:extLst>
              </p:cNvPr>
              <p:cNvSpPr/>
              <p:nvPr/>
            </p:nvSpPr>
            <p:spPr>
              <a:xfrm>
                <a:off x="1333937" y="-45674"/>
                <a:ext cx="2734548" cy="907708"/>
              </a:xfrm>
              <a:prstGeom prst="ellipse">
                <a:avLst/>
              </a:prstGeom>
              <a:noFill/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963C572A-58D6-D645-85BF-848BAF450FFA}"/>
                  </a:ext>
                </a:extLst>
              </p:cNvPr>
              <p:cNvSpPr txBox="1"/>
              <p:nvPr/>
            </p:nvSpPr>
            <p:spPr>
              <a:xfrm>
                <a:off x="1574652" y="-13686"/>
                <a:ext cx="252608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000" b="1" dirty="0"/>
                  <a:t>Interaction strength in infrared</a:t>
                </a:r>
              </a:p>
            </p:txBody>
          </p:sp>
        </p:grp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F87F062D-056E-024B-9327-561B1A10B072}"/>
              </a:ext>
            </a:extLst>
          </p:cNvPr>
          <p:cNvGrpSpPr/>
          <p:nvPr/>
        </p:nvGrpSpPr>
        <p:grpSpPr>
          <a:xfrm>
            <a:off x="7784764" y="3011510"/>
            <a:ext cx="4287315" cy="1316633"/>
            <a:chOff x="-788203" y="2074032"/>
            <a:chExt cx="4287315" cy="1316633"/>
          </a:xfrm>
        </p:grpSpPr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79D32990-9033-8340-8B91-3E0B2EBCEF65}"/>
                </a:ext>
              </a:extLst>
            </p:cNvPr>
            <p:cNvSpPr/>
            <p:nvPr/>
          </p:nvSpPr>
          <p:spPr>
            <a:xfrm>
              <a:off x="-788203" y="2074032"/>
              <a:ext cx="560920" cy="537114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22" name="Conector: curvado 11">
              <a:extLst>
                <a:ext uri="{FF2B5EF4-FFF2-40B4-BE49-F238E27FC236}">
                  <a16:creationId xmlns:a16="http://schemas.microsoft.com/office/drawing/2014/main" id="{22F067DC-0CF0-E446-B52B-8346BDD0F0A4}"/>
                </a:ext>
              </a:extLst>
            </p:cNvPr>
            <p:cNvCxnSpPr>
              <a:cxnSpLocks/>
              <a:stCxn id="24" idx="2"/>
              <a:endCxn id="21" idx="5"/>
            </p:cNvCxnSpPr>
            <p:nvPr/>
          </p:nvCxnSpPr>
          <p:spPr>
            <a:xfrm rot="10800000">
              <a:off x="-309427" y="2532488"/>
              <a:ext cx="1055367" cy="589621"/>
            </a:xfrm>
            <a:prstGeom prst="curvedConnector2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55E48C72-9D46-5241-B9DB-1CE21ED0FC1E}"/>
                </a:ext>
              </a:extLst>
            </p:cNvPr>
            <p:cNvGrpSpPr/>
            <p:nvPr/>
          </p:nvGrpSpPr>
          <p:grpSpPr>
            <a:xfrm>
              <a:off x="745939" y="2853550"/>
              <a:ext cx="2753173" cy="537115"/>
              <a:chOff x="1574653" y="-15096"/>
              <a:chExt cx="2753173" cy="537115"/>
            </a:xfrm>
          </p:grpSpPr>
          <p:sp>
            <p:nvSpPr>
              <p:cNvPr id="24" name="Elipse 23">
                <a:extLst>
                  <a:ext uri="{FF2B5EF4-FFF2-40B4-BE49-F238E27FC236}">
                    <a16:creationId xmlns:a16="http://schemas.microsoft.com/office/drawing/2014/main" id="{4217974A-B294-7041-BECE-36866613A5D6}"/>
                  </a:ext>
                </a:extLst>
              </p:cNvPr>
              <p:cNvSpPr/>
              <p:nvPr/>
            </p:nvSpPr>
            <p:spPr>
              <a:xfrm>
                <a:off x="1574653" y="-15096"/>
                <a:ext cx="2411895" cy="537115"/>
              </a:xfrm>
              <a:prstGeom prst="ellipse">
                <a:avLst/>
              </a:prstGeom>
              <a:noFill/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118A54A3-0BB6-FB4D-AB03-FF668128D9BD}"/>
                  </a:ext>
                </a:extLst>
              </p:cNvPr>
              <p:cNvSpPr txBox="1"/>
              <p:nvPr/>
            </p:nvSpPr>
            <p:spPr>
              <a:xfrm>
                <a:off x="1707857" y="32542"/>
                <a:ext cx="26199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000" b="1" dirty="0"/>
                  <a:t>Gluon mass scale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44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BB43CA-6EE2-4CF2-8F64-B3BDDC8751F0}"/>
              </a:ext>
            </a:extLst>
          </p:cNvPr>
          <p:cNvSpPr txBox="1">
            <a:spLocks/>
          </p:cNvSpPr>
          <p:nvPr/>
        </p:nvSpPr>
        <p:spPr>
          <a:xfrm>
            <a:off x="2610678" y="141096"/>
            <a:ext cx="9423006" cy="75411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MX" sz="3200" b="1" i="1" dirty="0">
                <a:solidFill>
                  <a:schemeClr val="tx1"/>
                </a:solidFill>
              </a:rPr>
              <a:t>CONTACT INTERACTION MODEL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3497D83-7D12-47BF-806F-FCB65182C41A}"/>
              </a:ext>
            </a:extLst>
          </p:cNvPr>
          <p:cNvSpPr txBox="1"/>
          <p:nvPr/>
        </p:nvSpPr>
        <p:spPr>
          <a:xfrm>
            <a:off x="282288" y="1237705"/>
            <a:ext cx="11909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/>
              <a:t>With CI the equation of the quark propagator takes the form: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1EFFF6A-44C4-43F1-8275-696AF3629C46}"/>
              </a:ext>
            </a:extLst>
          </p:cNvPr>
          <p:cNvSpPr txBox="1"/>
          <p:nvPr/>
        </p:nvSpPr>
        <p:spPr>
          <a:xfrm>
            <a:off x="282289" y="3236173"/>
            <a:ext cx="11909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/>
              <a:t>It has quadratic and logarithmic divergences, that is why it must be regularized, for this, a proper time regularization scheme is used: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A9904EB4-2B5E-432A-9DBE-8AE3633D5B0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10336" y="4176062"/>
            <a:ext cx="5571328" cy="115348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15B90E6-1E56-478D-9A7C-8DF26A3F370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10678" y="1839530"/>
            <a:ext cx="6648450" cy="128587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B65346C-04A9-4B75-BE78-180A1185205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077" y="5640563"/>
            <a:ext cx="11621845" cy="77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9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86577B-1916-47B1-9036-411EE2524178}"/>
              </a:ext>
            </a:extLst>
          </p:cNvPr>
          <p:cNvSpPr txBox="1">
            <a:spLocks/>
          </p:cNvSpPr>
          <p:nvPr/>
        </p:nvSpPr>
        <p:spPr>
          <a:xfrm>
            <a:off x="3057993" y="155884"/>
            <a:ext cx="8955211" cy="8466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MX" sz="3200" b="1" i="1" dirty="0">
                <a:solidFill>
                  <a:schemeClr val="tx1"/>
                </a:solidFill>
              </a:rPr>
              <a:t>QUAKR DRESSED MASS RESULTS.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A13FB5C-7C04-4A6D-BCFE-3791B573FB6C}"/>
              </a:ext>
            </a:extLst>
          </p:cNvPr>
          <p:cNvSpPr txBox="1"/>
          <p:nvPr/>
        </p:nvSpPr>
        <p:spPr>
          <a:xfrm>
            <a:off x="1723481" y="968216"/>
            <a:ext cx="12136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/>
              <a:t>Using the following parameters</a:t>
            </a:r>
            <a:r>
              <a:rPr lang="es-MX" sz="2400" b="1" dirty="0"/>
              <a:t>: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C622BB4-3937-4A42-A167-0CAAAB137BAB}"/>
              </a:ext>
            </a:extLst>
          </p:cNvPr>
          <p:cNvSpPr txBox="1"/>
          <p:nvPr/>
        </p:nvSpPr>
        <p:spPr>
          <a:xfrm>
            <a:off x="1062300" y="5624668"/>
            <a:ext cx="10585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/>
              <a:t>With these parameters we calculate the masses of bound states of quarks, i.e. mesons and diquarks.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F27BA61-AD90-42BA-9959-C14334422C22}"/>
              </a:ext>
            </a:extLst>
          </p:cNvPr>
          <p:cNvSpPr txBox="1"/>
          <p:nvPr/>
        </p:nvSpPr>
        <p:spPr>
          <a:xfrm>
            <a:off x="5212163" y="4949946"/>
            <a:ext cx="649437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L. X. Gutiérrez-Guerrero, A. Bashir, I. C.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Cloët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, and C. D. Roberts, Phys. Rev. C, 81, 065202 (2010).</a:t>
            </a:r>
            <a:endParaRPr lang="es-MX" dirty="0">
              <a:solidFill>
                <a:schemeClr val="accent4">
                  <a:lumMod val="50000"/>
                </a:schemeClr>
              </a:solidFill>
              <a:ea typeface="+mn-lt"/>
              <a:cs typeface="+mn-lt"/>
            </a:endParaRPr>
          </a:p>
          <a:p>
            <a:endParaRPr lang="es-MX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05EDD28F-AFFE-CA48-AEE3-0F888977A2CA}"/>
              </a:ext>
            </a:extLst>
          </p:cNvPr>
          <p:cNvGrpSpPr/>
          <p:nvPr/>
        </p:nvGrpSpPr>
        <p:grpSpPr>
          <a:xfrm>
            <a:off x="646474" y="1925831"/>
            <a:ext cx="4153480" cy="3553321"/>
            <a:chOff x="646474" y="1925831"/>
            <a:chExt cx="4153480" cy="3553321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F283322-2479-494C-8E1F-43EC5FE77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474" y="1925831"/>
              <a:ext cx="4153480" cy="3553321"/>
            </a:xfrm>
            <a:prstGeom prst="rect">
              <a:avLst/>
            </a:prstGeom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B4733230-3336-6341-BEFA-7652D12316E1}"/>
                </a:ext>
              </a:extLst>
            </p:cNvPr>
            <p:cNvSpPr txBox="1"/>
            <p:nvPr/>
          </p:nvSpPr>
          <p:spPr>
            <a:xfrm>
              <a:off x="1246197" y="3128199"/>
              <a:ext cx="203251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MX" sz="1600" dirty="0"/>
                <a:t>Heavy parameters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82EAEA8B-16C4-8A4B-8ADA-B29603C40335}"/>
                </a:ext>
              </a:extLst>
            </p:cNvPr>
            <p:cNvSpPr txBox="1"/>
            <p:nvPr/>
          </p:nvSpPr>
          <p:spPr>
            <a:xfrm>
              <a:off x="1325058" y="2400486"/>
              <a:ext cx="192263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MX" sz="1600" dirty="0"/>
                <a:t>Light parameters</a:t>
              </a: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8C7BB415-E872-CB41-99DC-E6C237AB03FD}"/>
              </a:ext>
            </a:extLst>
          </p:cNvPr>
          <p:cNvGrpSpPr/>
          <p:nvPr/>
        </p:nvGrpSpPr>
        <p:grpSpPr>
          <a:xfrm>
            <a:off x="4929389" y="2533338"/>
            <a:ext cx="7182664" cy="2333161"/>
            <a:chOff x="4929389" y="2533338"/>
            <a:chExt cx="7182664" cy="2333161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D4CF1FD2-5065-4E77-BEAD-64F8CB1FC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29389" y="2533338"/>
              <a:ext cx="7182664" cy="2333161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32C42237-836C-8F4F-881E-EACA5564B852}"/>
                </a:ext>
              </a:extLst>
            </p:cNvPr>
            <p:cNvSpPr txBox="1"/>
            <p:nvPr/>
          </p:nvSpPr>
          <p:spPr>
            <a:xfrm>
              <a:off x="7153044" y="2672766"/>
              <a:ext cx="192263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MX" sz="1600" dirty="0"/>
                <a:t>Light parameters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74B2C24B-2AA9-344F-8EDE-3E35DB2F3782}"/>
                </a:ext>
              </a:extLst>
            </p:cNvPr>
            <p:cNvSpPr txBox="1"/>
            <p:nvPr/>
          </p:nvSpPr>
          <p:spPr>
            <a:xfrm>
              <a:off x="7064190" y="3716939"/>
              <a:ext cx="203251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MX" sz="1600" dirty="0"/>
                <a:t>Heavy parameters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9239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>
            <a:extLst>
              <a:ext uri="{FF2B5EF4-FFF2-40B4-BE49-F238E27FC236}">
                <a16:creationId xmlns:a16="http://schemas.microsoft.com/office/drawing/2014/main" id="{76F245B4-C785-4BA5-ADB4-CD526F20FE8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33787" y="3188211"/>
            <a:ext cx="5658640" cy="752580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E7BF6A37-E6F2-44CB-8F7B-E9D111DB71E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9080" y="4567486"/>
            <a:ext cx="8485703" cy="170071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0F3E202-4138-46CA-BFD6-BB5F846357E0}"/>
              </a:ext>
            </a:extLst>
          </p:cNvPr>
          <p:cNvSpPr txBox="1">
            <a:spLocks/>
          </p:cNvSpPr>
          <p:nvPr/>
        </p:nvSpPr>
        <p:spPr>
          <a:xfrm>
            <a:off x="4118736" y="62656"/>
            <a:ext cx="7885043" cy="7541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MX" sz="3200" b="1" i="1" dirty="0">
                <a:solidFill>
                  <a:schemeClr val="tx1"/>
                </a:solidFill>
              </a:rPr>
              <a:t>BETHE-SALPETER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D9E0BD54-16AB-4DF0-887F-0B3552F68696}"/>
                  </a:ext>
                </a:extLst>
              </p:cNvPr>
              <p:cNvSpPr txBox="1"/>
              <p:nvPr/>
            </p:nvSpPr>
            <p:spPr>
              <a:xfrm>
                <a:off x="277625" y="1200866"/>
                <a:ext cx="118001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MX" sz="2400" b="1" dirty="0"/>
                  <a:t> </a:t>
                </a:r>
                <a:r>
                  <a:rPr lang="es-MX" sz="2000" b="1" dirty="0"/>
                  <a:t>Describes bound states of two particles such as mesons (flavored quarks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0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s-MX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s-MX" sz="2000" b="1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0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s-MX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s-MX" sz="2000" b="1" dirty="0"/>
                  <a:t>).</a:t>
                </a: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D9E0BD54-16AB-4DF0-887F-0B3552F68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25" y="1200866"/>
                <a:ext cx="11800128" cy="461665"/>
              </a:xfrm>
              <a:prstGeom prst="rect">
                <a:avLst/>
              </a:prstGeom>
              <a:blipFill>
                <a:blip r:embed="rId5"/>
                <a:stretch>
                  <a:fillRect l="-753" t="-2632" b="-263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>
            <a:extLst>
              <a:ext uri="{FF2B5EF4-FFF2-40B4-BE49-F238E27FC236}">
                <a16:creationId xmlns:a16="http://schemas.microsoft.com/office/drawing/2014/main" id="{CAE179D9-4DD9-4660-9DD9-92DFDF5CE527}"/>
              </a:ext>
            </a:extLst>
          </p:cNvPr>
          <p:cNvSpPr txBox="1"/>
          <p:nvPr/>
        </p:nvSpPr>
        <p:spPr>
          <a:xfrm>
            <a:off x="277625" y="1615848"/>
            <a:ext cx="1154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b="1" dirty="0"/>
              <a:t> </a:t>
            </a:r>
            <a:r>
              <a:rPr lang="es-MX" sz="2000" b="1" dirty="0"/>
              <a:t>The mesons appear as poles of the Green function.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BE2E36E-6AC2-4B70-8764-A3148D9F36F0}"/>
              </a:ext>
            </a:extLst>
          </p:cNvPr>
          <p:cNvSpPr txBox="1"/>
          <p:nvPr/>
        </p:nvSpPr>
        <p:spPr>
          <a:xfrm>
            <a:off x="345221" y="2386836"/>
            <a:ext cx="5242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/>
              <a:t>BS equation: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506E4D0-8EB8-410F-A73F-7FA51EC245E0}"/>
              </a:ext>
            </a:extLst>
          </p:cNvPr>
          <p:cNvSpPr txBox="1"/>
          <p:nvPr/>
        </p:nvSpPr>
        <p:spPr>
          <a:xfrm>
            <a:off x="277625" y="3346211"/>
            <a:ext cx="4219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b="1" dirty="0"/>
              <a:t> </a:t>
            </a:r>
            <a:r>
              <a:rPr lang="es-MX" sz="2000" b="1" dirty="0"/>
              <a:t>BS wave function</a:t>
            </a:r>
            <a:r>
              <a:rPr lang="es-MX" sz="2400" b="1" dirty="0"/>
              <a:t>: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FF126FD5-1DC6-4892-9CE7-FFF9D1EDA71D}"/>
              </a:ext>
            </a:extLst>
          </p:cNvPr>
          <p:cNvGrpSpPr/>
          <p:nvPr/>
        </p:nvGrpSpPr>
        <p:grpSpPr>
          <a:xfrm>
            <a:off x="487051" y="4242464"/>
            <a:ext cx="2873094" cy="1386485"/>
            <a:chOff x="745939" y="2853550"/>
            <a:chExt cx="2873094" cy="1386485"/>
          </a:xfrm>
        </p:grpSpPr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4E35AD56-A450-43A4-B6C9-3988A5FB2540}"/>
                </a:ext>
              </a:extLst>
            </p:cNvPr>
            <p:cNvSpPr/>
            <p:nvPr/>
          </p:nvSpPr>
          <p:spPr>
            <a:xfrm>
              <a:off x="3058113" y="3702921"/>
              <a:ext cx="560920" cy="537114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12" name="Conector: curvado 11">
              <a:extLst>
                <a:ext uri="{FF2B5EF4-FFF2-40B4-BE49-F238E27FC236}">
                  <a16:creationId xmlns:a16="http://schemas.microsoft.com/office/drawing/2014/main" id="{AE840D8C-3F00-4BA3-96DC-A42B3EBE356A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>
              <a:off x="2143959" y="3390665"/>
              <a:ext cx="914154" cy="580813"/>
            </a:xfrm>
            <a:prstGeom prst="curvedConnector3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B2448614-EE13-4CBE-9097-665E37D1A9B4}"/>
                </a:ext>
              </a:extLst>
            </p:cNvPr>
            <p:cNvGrpSpPr/>
            <p:nvPr/>
          </p:nvGrpSpPr>
          <p:grpSpPr>
            <a:xfrm>
              <a:off x="745939" y="2853550"/>
              <a:ext cx="2479491" cy="537115"/>
              <a:chOff x="1574653" y="-15096"/>
              <a:chExt cx="2479491" cy="537115"/>
            </a:xfrm>
          </p:grpSpPr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6EF93162-1392-4AA6-8FBC-09F94861B383}"/>
                  </a:ext>
                </a:extLst>
              </p:cNvPr>
              <p:cNvSpPr/>
              <p:nvPr/>
            </p:nvSpPr>
            <p:spPr>
              <a:xfrm>
                <a:off x="1574653" y="-15096"/>
                <a:ext cx="2411895" cy="537115"/>
              </a:xfrm>
              <a:prstGeom prst="ellipse">
                <a:avLst/>
              </a:prstGeom>
              <a:noFill/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F9DB7CAC-323C-44BB-9277-97D9A7AC061D}"/>
                  </a:ext>
                </a:extLst>
              </p:cNvPr>
              <p:cNvSpPr txBox="1"/>
              <p:nvPr/>
            </p:nvSpPr>
            <p:spPr>
              <a:xfrm>
                <a:off x="1827778" y="32542"/>
                <a:ext cx="22263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000" b="1" dirty="0"/>
                  <a:t>BS amplitude</a:t>
                </a:r>
              </a:p>
            </p:txBody>
          </p:sp>
        </p:grp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F70F3B78-68E8-4662-8AD4-47722732E07F}"/>
              </a:ext>
            </a:extLst>
          </p:cNvPr>
          <p:cNvGrpSpPr/>
          <p:nvPr/>
        </p:nvGrpSpPr>
        <p:grpSpPr>
          <a:xfrm>
            <a:off x="7169369" y="5116753"/>
            <a:ext cx="5077730" cy="1141548"/>
            <a:chOff x="6897911" y="3828804"/>
            <a:chExt cx="5077730" cy="1141548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04A2E4ED-DEA0-4905-B6B1-27B06AD447C3}"/>
                </a:ext>
              </a:extLst>
            </p:cNvPr>
            <p:cNvGrpSpPr/>
            <p:nvPr/>
          </p:nvGrpSpPr>
          <p:grpSpPr>
            <a:xfrm>
              <a:off x="6897911" y="3828804"/>
              <a:ext cx="4993321" cy="1141548"/>
              <a:chOff x="262909" y="834988"/>
              <a:chExt cx="8299660" cy="1141548"/>
            </a:xfrm>
          </p:grpSpPr>
          <p:sp>
            <p:nvSpPr>
              <p:cNvPr id="25" name="Elipse 24">
                <a:extLst>
                  <a:ext uri="{FF2B5EF4-FFF2-40B4-BE49-F238E27FC236}">
                    <a16:creationId xmlns:a16="http://schemas.microsoft.com/office/drawing/2014/main" id="{D118F6E7-394F-4E3A-88E4-BDC46CED1FF9}"/>
                  </a:ext>
                </a:extLst>
              </p:cNvPr>
              <p:cNvSpPr/>
              <p:nvPr/>
            </p:nvSpPr>
            <p:spPr>
              <a:xfrm>
                <a:off x="262909" y="1448451"/>
                <a:ext cx="715709" cy="528085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cxnSp>
            <p:nvCxnSpPr>
              <p:cNvPr id="26" name="Conector: curvado 25">
                <a:extLst>
                  <a:ext uri="{FF2B5EF4-FFF2-40B4-BE49-F238E27FC236}">
                    <a16:creationId xmlns:a16="http://schemas.microsoft.com/office/drawing/2014/main" id="{AB4D70F9-4062-4FBE-89F2-A02BC6321260}"/>
                  </a:ext>
                </a:extLst>
              </p:cNvPr>
              <p:cNvCxnSpPr>
                <a:cxnSpLocks/>
                <a:stCxn id="27" idx="4"/>
                <a:endCxn id="25" idx="6"/>
              </p:cNvCxnSpPr>
              <p:nvPr/>
            </p:nvCxnSpPr>
            <p:spPr>
              <a:xfrm rot="5400000" flipH="1">
                <a:off x="3767338" y="-1076225"/>
                <a:ext cx="2044" cy="5579483"/>
              </a:xfrm>
              <a:prstGeom prst="curvedConnector4">
                <a:avLst>
                  <a:gd name="adj1" fmla="val -11183953"/>
                  <a:gd name="adj2" fmla="val 67963"/>
                </a:avLst>
              </a:prstGeom>
              <a:ln w="28575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7" name="Elipse 26">
                <a:extLst>
                  <a:ext uri="{FF2B5EF4-FFF2-40B4-BE49-F238E27FC236}">
                    <a16:creationId xmlns:a16="http://schemas.microsoft.com/office/drawing/2014/main" id="{3FCA069B-3F50-4D8F-9DC1-825661AB0673}"/>
                  </a:ext>
                </a:extLst>
              </p:cNvPr>
              <p:cNvSpPr/>
              <p:nvPr/>
            </p:nvSpPr>
            <p:spPr>
              <a:xfrm>
                <a:off x="4553632" y="834988"/>
                <a:ext cx="4008937" cy="879550"/>
              </a:xfrm>
              <a:prstGeom prst="ellipse">
                <a:avLst/>
              </a:prstGeom>
              <a:noFill/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A54BACCB-9CFC-4023-9D4E-0C45701BD55B}"/>
                </a:ext>
              </a:extLst>
            </p:cNvPr>
            <p:cNvSpPr txBox="1"/>
            <p:nvPr/>
          </p:nvSpPr>
          <p:spPr>
            <a:xfrm>
              <a:off x="9900484" y="3897306"/>
              <a:ext cx="20751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000" b="1" dirty="0"/>
                <a:t>Quark propagator</a:t>
              </a: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680C41B6-A8C0-45CB-AB90-FB5A85E187B2}"/>
              </a:ext>
            </a:extLst>
          </p:cNvPr>
          <p:cNvGrpSpPr/>
          <p:nvPr/>
        </p:nvGrpSpPr>
        <p:grpSpPr>
          <a:xfrm>
            <a:off x="8408879" y="3828804"/>
            <a:ext cx="3783123" cy="1751266"/>
            <a:chOff x="8408877" y="3828804"/>
            <a:chExt cx="3783123" cy="1751266"/>
          </a:xfrm>
        </p:grpSpPr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4DB2F125-5583-4809-B4CC-5B25276BBED5}"/>
                </a:ext>
              </a:extLst>
            </p:cNvPr>
            <p:cNvGrpSpPr/>
            <p:nvPr/>
          </p:nvGrpSpPr>
          <p:grpSpPr>
            <a:xfrm>
              <a:off x="8408877" y="3828804"/>
              <a:ext cx="3594900" cy="1751266"/>
              <a:chOff x="2774364" y="834988"/>
              <a:chExt cx="5975270" cy="1751266"/>
            </a:xfrm>
          </p:grpSpPr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9CB35E4A-9725-4FA9-A8DD-C1F8C01F13AF}"/>
                  </a:ext>
                </a:extLst>
              </p:cNvPr>
              <p:cNvSpPr/>
              <p:nvPr/>
            </p:nvSpPr>
            <p:spPr>
              <a:xfrm>
                <a:off x="2774364" y="2213894"/>
                <a:ext cx="659923" cy="372360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cxnSp>
            <p:nvCxnSpPr>
              <p:cNvPr id="20" name="Conector: curvado 19">
                <a:extLst>
                  <a:ext uri="{FF2B5EF4-FFF2-40B4-BE49-F238E27FC236}">
                    <a16:creationId xmlns:a16="http://schemas.microsoft.com/office/drawing/2014/main" id="{16B341C4-6715-4AAD-8EF8-CF534FE1FFB1}"/>
                  </a:ext>
                </a:extLst>
              </p:cNvPr>
              <p:cNvCxnSpPr>
                <a:cxnSpLocks/>
                <a:stCxn id="21" idx="4"/>
                <a:endCxn id="19" idx="7"/>
              </p:cNvCxnSpPr>
              <p:nvPr/>
            </p:nvCxnSpPr>
            <p:spPr>
              <a:xfrm rot="5400000">
                <a:off x="4764462" y="287719"/>
                <a:ext cx="553887" cy="3407524"/>
              </a:xfrm>
              <a:prstGeom prst="curvedConnector3">
                <a:avLst>
                  <a:gd name="adj1" fmla="val 50000"/>
                </a:avLst>
              </a:prstGeom>
              <a:ln w="28575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1" name="Elipse 20">
                <a:extLst>
                  <a:ext uri="{FF2B5EF4-FFF2-40B4-BE49-F238E27FC236}">
                    <a16:creationId xmlns:a16="http://schemas.microsoft.com/office/drawing/2014/main" id="{D7AC66E6-C174-401D-96E8-7F2124F5C21A}"/>
                  </a:ext>
                </a:extLst>
              </p:cNvPr>
              <p:cNvSpPr/>
              <p:nvPr/>
            </p:nvSpPr>
            <p:spPr>
              <a:xfrm>
                <a:off x="4740698" y="834988"/>
                <a:ext cx="4008936" cy="879550"/>
              </a:xfrm>
              <a:prstGeom prst="ellipse">
                <a:avLst/>
              </a:prstGeom>
              <a:noFill/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uadroTexto 17">
                  <a:extLst>
                    <a:ext uri="{FF2B5EF4-FFF2-40B4-BE49-F238E27FC236}">
                      <a16:creationId xmlns:a16="http://schemas.microsoft.com/office/drawing/2014/main" id="{DD6545EE-F1D6-445D-B241-A0E8AC497351}"/>
                    </a:ext>
                  </a:extLst>
                </p:cNvPr>
                <p:cNvSpPr txBox="1"/>
                <p:nvPr/>
              </p:nvSpPr>
              <p:spPr>
                <a:xfrm>
                  <a:off x="9928620" y="3897306"/>
                  <a:ext cx="2263380" cy="7351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2000" b="1" dirty="0"/>
                    <a:t>Interaction kernel </a:t>
                  </a:r>
                  <a14:m>
                    <m:oMath xmlns:m="http://schemas.openxmlformats.org/officeDocument/2006/math">
                      <m:r>
                        <a:rPr lang="es-MX" sz="2000" b="1" i="1">
                          <a:latin typeface="Cambria Math" panose="02040503050406030204" pitchFamily="18" charset="0"/>
                        </a:rPr>
                        <m:t>𝒒</m:t>
                      </m:r>
                      <m:acc>
                        <m:accPr>
                          <m:chr m:val="̅"/>
                          <m:ctrlPr>
                            <a:rPr lang="es-MX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acc>
                    </m:oMath>
                  </a14:m>
                  <a:endParaRPr lang="es-MX" sz="2000" b="1" dirty="0"/>
                </a:p>
              </p:txBody>
            </p:sp>
          </mc:Choice>
          <mc:Fallback xmlns="">
            <p:sp>
              <p:nvSpPr>
                <p:cNvPr id="18" name="CuadroTexto 17">
                  <a:extLst>
                    <a:ext uri="{FF2B5EF4-FFF2-40B4-BE49-F238E27FC236}">
                      <a16:creationId xmlns:a16="http://schemas.microsoft.com/office/drawing/2014/main" id="{DD6545EE-F1D6-445D-B241-A0E8AC4973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28620" y="3897306"/>
                  <a:ext cx="2263380" cy="735138"/>
                </a:xfrm>
                <a:prstGeom prst="rect">
                  <a:avLst/>
                </a:prstGeom>
                <a:blipFill>
                  <a:blip r:embed="rId6"/>
                  <a:stretch>
                    <a:fillRect l="-2778" t="-3390" b="-10169"/>
                  </a:stretch>
                </a:blipFill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8" name="Imagen 27">
            <a:extLst>
              <a:ext uri="{FF2B5EF4-FFF2-40B4-BE49-F238E27FC236}">
                <a16:creationId xmlns:a16="http://schemas.microsoft.com/office/drawing/2014/main" id="{1296CCFC-F0BD-46AD-817A-9B27CEBFB6F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8508" y="2109918"/>
            <a:ext cx="7382905" cy="1009791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466F376B-C497-41C8-AC8A-32EE44C65416}"/>
              </a:ext>
            </a:extLst>
          </p:cNvPr>
          <p:cNvSpPr txBox="1"/>
          <p:nvPr/>
        </p:nvSpPr>
        <p:spPr>
          <a:xfrm>
            <a:off x="1499080" y="6074615"/>
            <a:ext cx="7248684" cy="9848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s-MX" sz="20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E. E. </a:t>
            </a:r>
            <a:r>
              <a:rPr lang="es-MX" sz="2000" b="1" dirty="0" err="1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Salpeter</a:t>
            </a: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 and H. A. Bethe, </a:t>
            </a:r>
            <a:r>
              <a:rPr lang="es-MX" sz="2000" b="1" dirty="0" err="1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Phys</a:t>
            </a: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. Rev. 84, 1232 (1951).</a:t>
            </a:r>
            <a:endParaRPr lang="es-MX" sz="20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s-MX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6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1365FB-3079-4F4B-BAF9-AE9812358B82}"/>
              </a:ext>
            </a:extLst>
          </p:cNvPr>
          <p:cNvSpPr txBox="1">
            <a:spLocks/>
          </p:cNvSpPr>
          <p:nvPr/>
        </p:nvSpPr>
        <p:spPr>
          <a:xfrm>
            <a:off x="2761489" y="179"/>
            <a:ext cx="8851392" cy="75411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MX" sz="3200" b="1" i="1" dirty="0">
                <a:solidFill>
                  <a:schemeClr val="tx1"/>
                </a:solidFill>
              </a:rPr>
              <a:t>BS AMPLITUDES IN CI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3CF6F16-2A46-48D3-9CC4-05A493EA5878}"/>
              </a:ext>
            </a:extLst>
          </p:cNvPr>
          <p:cNvSpPr txBox="1"/>
          <p:nvPr/>
        </p:nvSpPr>
        <p:spPr>
          <a:xfrm>
            <a:off x="1014869" y="1578195"/>
            <a:ext cx="366223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/>
              <a:t>Mesons types: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7B5FBC3-3BF8-4E12-9BF1-8EEC64B5D17E}"/>
              </a:ext>
            </a:extLst>
          </p:cNvPr>
          <p:cNvSpPr txBox="1"/>
          <p:nvPr/>
        </p:nvSpPr>
        <p:spPr>
          <a:xfrm>
            <a:off x="998353" y="2872717"/>
            <a:ext cx="302805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/>
              <a:t>BS amplitude: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DD683E9-9261-4480-94A7-9E011911E79F}"/>
              </a:ext>
            </a:extLst>
          </p:cNvPr>
          <p:cNvSpPr txBox="1"/>
          <p:nvPr/>
        </p:nvSpPr>
        <p:spPr>
          <a:xfrm>
            <a:off x="1014869" y="4855642"/>
            <a:ext cx="4166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/>
              <a:t>In the CI Model the BSA does not depend on k, the relative momentum: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97EF242-86DD-45C9-9C70-853E28E86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636" y="3352773"/>
            <a:ext cx="10668529" cy="83099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68BB0D8-379A-4596-B871-826529FFE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4324391"/>
            <a:ext cx="5487166" cy="24673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8826EE0-673F-4BDD-8AFB-3F0368CAD99D}"/>
                  </a:ext>
                </a:extLst>
              </p:cNvPr>
              <p:cNvSpPr txBox="1"/>
              <p:nvPr/>
            </p:nvSpPr>
            <p:spPr>
              <a:xfrm>
                <a:off x="1014869" y="6074822"/>
                <a:ext cx="42683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MX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0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s-MX" sz="20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</m:oMath>
                </a14:m>
                <a:r>
                  <a:rPr lang="es-MX" sz="2000" b="1" dirty="0"/>
                  <a:t> is the reduced mass.</a:t>
                </a:r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8826EE0-673F-4BDD-8AFB-3F0368CAD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869" y="6074822"/>
                <a:ext cx="4268331" cy="400110"/>
              </a:xfrm>
              <a:prstGeom prst="rect">
                <a:avLst/>
              </a:prstGeom>
              <a:blipFill>
                <a:blip r:embed="rId5"/>
                <a:stretch>
                  <a:fillRect l="-1183" t="-9375" b="-2812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n 8">
            <a:extLst>
              <a:ext uri="{FF2B5EF4-FFF2-40B4-BE49-F238E27FC236}">
                <a16:creationId xmlns:a16="http://schemas.microsoft.com/office/drawing/2014/main" id="{BFD9AD6B-B8D4-A84F-831C-7C55623C74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0544" y="894918"/>
            <a:ext cx="5892622" cy="231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3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E3F2F5A-F5F5-4AF7-9A50-6021DCABFF10}"/>
              </a:ext>
            </a:extLst>
          </p:cNvPr>
          <p:cNvSpPr txBox="1"/>
          <p:nvPr/>
        </p:nvSpPr>
        <p:spPr>
          <a:xfrm>
            <a:off x="2124641" y="1254085"/>
            <a:ext cx="8299519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/>
              <a:t>Introduction</a:t>
            </a:r>
          </a:p>
          <a:p>
            <a:endParaRPr lang="es-MX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/>
              <a:t>Contact Interaction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/>
              <a:t>Schwinger–Dyson and Bethe</a:t>
            </a:r>
            <a:r>
              <a:rPr lang="es-MX" sz="2000" b="1" dirty="0">
                <a:ea typeface="+mn-lt"/>
                <a:cs typeface="+mn-lt"/>
              </a:rPr>
              <a:t>–</a:t>
            </a:r>
            <a:r>
              <a:rPr lang="es-MX" sz="2000" b="1" dirty="0"/>
              <a:t>Salpeter equations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/>
              <a:t>Mesons and Diquarks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/>
              <a:t>Faddeev equation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/>
              <a:t>Baryons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/>
              <a:t>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/>
              <a:t>Conclusions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6A24BED-DDD9-44D4-AF3A-848D8CB5D557}"/>
              </a:ext>
            </a:extLst>
          </p:cNvPr>
          <p:cNvSpPr txBox="1">
            <a:spLocks/>
          </p:cNvSpPr>
          <p:nvPr/>
        </p:nvSpPr>
        <p:spPr>
          <a:xfrm>
            <a:off x="8063344" y="126283"/>
            <a:ext cx="3877019" cy="55902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3200" b="1" i="1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66453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BC78B2C-76ED-4AD1-990E-D8B1935377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2134" y="4277049"/>
            <a:ext cx="9220200" cy="12668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7DAD1C5-82A3-4244-8839-4A43232F2C1D}"/>
              </a:ext>
            </a:extLst>
          </p:cNvPr>
          <p:cNvSpPr txBox="1">
            <a:spLocks/>
          </p:cNvSpPr>
          <p:nvPr/>
        </p:nvSpPr>
        <p:spPr>
          <a:xfrm>
            <a:off x="3155564" y="123981"/>
            <a:ext cx="8851392" cy="7541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MX" sz="3200" b="1" i="1" dirty="0">
                <a:solidFill>
                  <a:schemeClr val="tx1"/>
                </a:solidFill>
              </a:rPr>
              <a:t>MASSES OF MESONS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CEF037E-4849-47FD-A47B-2B7D24F50B84}"/>
              </a:ext>
            </a:extLst>
          </p:cNvPr>
          <p:cNvSpPr txBox="1"/>
          <p:nvPr/>
        </p:nvSpPr>
        <p:spPr>
          <a:xfrm>
            <a:off x="558748" y="1207180"/>
            <a:ext cx="12046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/>
              <a:t>We solve the BS equation in the form of eigenequation</a:t>
            </a:r>
            <a:r>
              <a:rPr lang="es-MX" sz="2400" b="1" dirty="0"/>
              <a:t>: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A5DC5D8-1F92-446D-A33C-EC78A1C5BCBF}"/>
              </a:ext>
            </a:extLst>
          </p:cNvPr>
          <p:cNvSpPr txBox="1"/>
          <p:nvPr/>
        </p:nvSpPr>
        <p:spPr>
          <a:xfrm>
            <a:off x="741389" y="2717736"/>
            <a:ext cx="5950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/>
              <a:t>We look for the solution with: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2D42866-A3D9-4C0B-8E52-8886F6746527}"/>
              </a:ext>
            </a:extLst>
          </p:cNvPr>
          <p:cNvSpPr txBox="1"/>
          <p:nvPr/>
        </p:nvSpPr>
        <p:spPr>
          <a:xfrm>
            <a:off x="703179" y="3389612"/>
            <a:ext cx="12046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/>
              <a:t>Matrix elements are generally written as follows :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61C4CFD6-4D5F-475D-B0C0-306A5F5DDF6E}"/>
              </a:ext>
            </a:extLst>
          </p:cNvPr>
          <p:cNvGrpSpPr/>
          <p:nvPr/>
        </p:nvGrpSpPr>
        <p:grpSpPr>
          <a:xfrm>
            <a:off x="5106358" y="3767540"/>
            <a:ext cx="7124542" cy="1266825"/>
            <a:chOff x="4957093" y="3314372"/>
            <a:chExt cx="7456377" cy="1478143"/>
          </a:xfrm>
        </p:grpSpPr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21B32ED6-F15F-4F2C-B7D8-0C44F2965EF5}"/>
                </a:ext>
              </a:extLst>
            </p:cNvPr>
            <p:cNvGrpSpPr/>
            <p:nvPr/>
          </p:nvGrpSpPr>
          <p:grpSpPr>
            <a:xfrm>
              <a:off x="4957093" y="3314372"/>
              <a:ext cx="7456377" cy="1478142"/>
              <a:chOff x="-4352609" y="3772301"/>
              <a:chExt cx="7456377" cy="1478142"/>
            </a:xfrm>
          </p:grpSpPr>
          <p:sp>
            <p:nvSpPr>
              <p:cNvPr id="20" name="Elipse 19">
                <a:extLst>
                  <a:ext uri="{FF2B5EF4-FFF2-40B4-BE49-F238E27FC236}">
                    <a16:creationId xmlns:a16="http://schemas.microsoft.com/office/drawing/2014/main" id="{63C755E9-4DCB-429A-BF89-F62AA3FC2656}"/>
                  </a:ext>
                </a:extLst>
              </p:cNvPr>
              <p:cNvSpPr/>
              <p:nvPr/>
            </p:nvSpPr>
            <p:spPr>
              <a:xfrm>
                <a:off x="-4352609" y="4692701"/>
                <a:ext cx="397029" cy="372360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cxnSp>
            <p:nvCxnSpPr>
              <p:cNvPr id="21" name="Conector: curvado 20">
                <a:extLst>
                  <a:ext uri="{FF2B5EF4-FFF2-40B4-BE49-F238E27FC236}">
                    <a16:creationId xmlns:a16="http://schemas.microsoft.com/office/drawing/2014/main" id="{13F65FFB-98BB-414C-9C0D-7FFAE57F8484}"/>
                  </a:ext>
                </a:extLst>
              </p:cNvPr>
              <p:cNvCxnSpPr>
                <a:cxnSpLocks/>
                <a:stCxn id="24" idx="1"/>
                <a:endCxn id="20" idx="7"/>
              </p:cNvCxnSpPr>
              <p:nvPr/>
            </p:nvCxnSpPr>
            <p:spPr>
              <a:xfrm rot="16200000" flipH="1" flipV="1">
                <a:off x="-1900877" y="1875922"/>
                <a:ext cx="758462" cy="4984155"/>
              </a:xfrm>
              <a:prstGeom prst="curvedConnector3">
                <a:avLst>
                  <a:gd name="adj1" fmla="val -63708"/>
                </a:avLst>
              </a:prstGeom>
              <a:ln w="28575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22" name="Grupo 21">
                <a:extLst>
                  <a:ext uri="{FF2B5EF4-FFF2-40B4-BE49-F238E27FC236}">
                    <a16:creationId xmlns:a16="http://schemas.microsoft.com/office/drawing/2014/main" id="{F805FE16-2A5C-40F6-BD98-A8EED24CFF3F}"/>
                  </a:ext>
                </a:extLst>
              </p:cNvPr>
              <p:cNvGrpSpPr/>
              <p:nvPr/>
            </p:nvGrpSpPr>
            <p:grpSpPr>
              <a:xfrm>
                <a:off x="604410" y="3772301"/>
                <a:ext cx="2499358" cy="1478142"/>
                <a:chOff x="1433124" y="903655"/>
                <a:chExt cx="2499358" cy="1478142"/>
              </a:xfrm>
            </p:grpSpPr>
            <p:sp>
              <p:nvSpPr>
                <p:cNvPr id="23" name="CuadroTexto 22">
                  <a:extLst>
                    <a:ext uri="{FF2B5EF4-FFF2-40B4-BE49-F238E27FC236}">
                      <a16:creationId xmlns:a16="http://schemas.microsoft.com/office/drawing/2014/main" id="{1A70FEC1-3C28-4277-82B5-E30365E1A6DA}"/>
                    </a:ext>
                  </a:extLst>
                </p:cNvPr>
                <p:cNvSpPr txBox="1"/>
                <p:nvPr/>
              </p:nvSpPr>
              <p:spPr>
                <a:xfrm>
                  <a:off x="1638477" y="1188489"/>
                  <a:ext cx="2253293" cy="825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2000" b="1" dirty="0"/>
                    <a:t>Dirac covariant projectors</a:t>
                  </a:r>
                </a:p>
              </p:txBody>
            </p:sp>
            <p:sp>
              <p:nvSpPr>
                <p:cNvPr id="24" name="Elipse 23">
                  <a:extLst>
                    <a:ext uri="{FF2B5EF4-FFF2-40B4-BE49-F238E27FC236}">
                      <a16:creationId xmlns:a16="http://schemas.microsoft.com/office/drawing/2014/main" id="{35C30AC4-A5CD-444E-9A88-0B21CC1DE4A4}"/>
                    </a:ext>
                  </a:extLst>
                </p:cNvPr>
                <p:cNvSpPr/>
                <p:nvPr/>
              </p:nvSpPr>
              <p:spPr>
                <a:xfrm>
                  <a:off x="1433124" y="903655"/>
                  <a:ext cx="2499358" cy="1478142"/>
                </a:xfrm>
                <a:prstGeom prst="ellipse">
                  <a:avLst/>
                </a:prstGeom>
                <a:noFill/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71A34DAC-270B-4611-8945-0CF55DE8D660}"/>
                </a:ext>
              </a:extLst>
            </p:cNvPr>
            <p:cNvSpPr/>
            <p:nvPr/>
          </p:nvSpPr>
          <p:spPr>
            <a:xfrm>
              <a:off x="7486138" y="4162848"/>
              <a:ext cx="595012" cy="397715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19" name="Conector: curvado 18">
              <a:extLst>
                <a:ext uri="{FF2B5EF4-FFF2-40B4-BE49-F238E27FC236}">
                  <a16:creationId xmlns:a16="http://schemas.microsoft.com/office/drawing/2014/main" id="{686ED04E-B882-4259-9554-4ECF157904A2}"/>
                </a:ext>
              </a:extLst>
            </p:cNvPr>
            <p:cNvCxnSpPr>
              <a:cxnSpLocks/>
              <a:stCxn id="24" idx="4"/>
              <a:endCxn id="18" idx="6"/>
            </p:cNvCxnSpPr>
            <p:nvPr/>
          </p:nvCxnSpPr>
          <p:spPr>
            <a:xfrm rot="5400000" flipH="1">
              <a:off x="9407066" y="3035791"/>
              <a:ext cx="430808" cy="3082640"/>
            </a:xfrm>
            <a:prstGeom prst="curvedConnector4">
              <a:avLst>
                <a:gd name="adj1" fmla="val -61914"/>
                <a:gd name="adj2" fmla="val 70270"/>
              </a:avLst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5" name="CuadroTexto 24">
            <a:extLst>
              <a:ext uri="{FF2B5EF4-FFF2-40B4-BE49-F238E27FC236}">
                <a16:creationId xmlns:a16="http://schemas.microsoft.com/office/drawing/2014/main" id="{AFE7C437-11F7-447D-A393-E0F13F1F5918}"/>
              </a:ext>
            </a:extLst>
          </p:cNvPr>
          <p:cNvSpPr txBox="1"/>
          <p:nvPr/>
        </p:nvSpPr>
        <p:spPr>
          <a:xfrm>
            <a:off x="1030720" y="6031201"/>
            <a:ext cx="1139143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 sz="2000" b="1" dirty="0">
                <a:solidFill>
                  <a:schemeClr val="accent4">
                    <a:lumMod val="50000"/>
                  </a:schemeClr>
                </a:solidFill>
              </a:rPr>
              <a:t>Marco</a:t>
            </a: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 A. Bedolla, J. J. Cobos-Martínez, </a:t>
            </a:r>
            <a:r>
              <a:rPr lang="es-MX" sz="2000" b="1" dirty="0" err="1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Adnan</a:t>
            </a: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r>
              <a:rPr lang="es-MX" sz="2000" b="1" dirty="0" err="1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Bashir</a:t>
            </a: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, 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Phys.Rev.D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, 92, 054031 (2015).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endParaRPr lang="es-MX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958E81C9-2003-4E67-AF50-D000B1D60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139" y="1772333"/>
            <a:ext cx="6185733" cy="658057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E7869DD2-66D1-4270-BF30-A965BE757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355" y="2696301"/>
            <a:ext cx="3021577" cy="57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1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C5EFFE-A6B4-4D97-BCA2-D83A98603EA3}"/>
              </a:ext>
            </a:extLst>
          </p:cNvPr>
          <p:cNvSpPr txBox="1">
            <a:spLocks/>
          </p:cNvSpPr>
          <p:nvPr/>
        </p:nvSpPr>
        <p:spPr>
          <a:xfrm>
            <a:off x="3035809" y="130990"/>
            <a:ext cx="8851392" cy="7541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MX" sz="3200" b="1" i="1" dirty="0">
                <a:solidFill>
                  <a:schemeClr val="tx1"/>
                </a:solidFill>
              </a:rPr>
              <a:t>KERNEL FOR PSEUDOSCALAR MESONS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541B379-B1EB-4881-ABB4-B87F5B207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963" y="2092882"/>
            <a:ext cx="9688815" cy="415114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1E8E149-FBEE-46BE-8213-D6E712ED2484}"/>
              </a:ext>
            </a:extLst>
          </p:cNvPr>
          <p:cNvSpPr txBox="1"/>
          <p:nvPr/>
        </p:nvSpPr>
        <p:spPr>
          <a:xfrm>
            <a:off x="473515" y="1389580"/>
            <a:ext cx="12046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/>
              <a:t>The matrix elements are:</a:t>
            </a:r>
          </a:p>
        </p:txBody>
      </p:sp>
    </p:spTree>
    <p:extLst>
      <p:ext uri="{BB962C8B-B14F-4D97-AF65-F5344CB8AC3E}">
        <p14:creationId xmlns:p14="http://schemas.microsoft.com/office/powerpoint/2010/main" val="3815615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C5EFFE-A6B4-4D97-BCA2-D83A98603EA3}"/>
              </a:ext>
            </a:extLst>
          </p:cNvPr>
          <p:cNvSpPr txBox="1">
            <a:spLocks/>
          </p:cNvSpPr>
          <p:nvPr/>
        </p:nvSpPr>
        <p:spPr>
          <a:xfrm>
            <a:off x="3035809" y="130990"/>
            <a:ext cx="8851392" cy="7541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MX" sz="3200" b="1" i="1" dirty="0">
                <a:solidFill>
                  <a:schemeClr val="tx1"/>
                </a:solidFill>
              </a:rPr>
              <a:t>KERNEL FOR PSEUDOSCALAR MESONS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88E8C6B-1830-425B-9B2F-102CB5AF05A2}"/>
              </a:ext>
            </a:extLst>
          </p:cNvPr>
          <p:cNvSpPr txBox="1"/>
          <p:nvPr/>
        </p:nvSpPr>
        <p:spPr>
          <a:xfrm>
            <a:off x="248229" y="1298474"/>
            <a:ext cx="12046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/>
              <a:t>The projectors used are: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0E7D3CB-F6FA-4D0A-BC8A-5D05162A254F}"/>
              </a:ext>
            </a:extLst>
          </p:cNvPr>
          <p:cNvSpPr txBox="1"/>
          <p:nvPr/>
        </p:nvSpPr>
        <p:spPr>
          <a:xfrm>
            <a:off x="248229" y="5835687"/>
            <a:ext cx="4058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/>
              <a:t>       Matrix equation: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BF7BA568-8950-480F-8216-5BB38DB620B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503" y="5178424"/>
            <a:ext cx="6968634" cy="154858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35617FA-F974-4341-8997-E44860E18FA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7593" y="3964324"/>
            <a:ext cx="8906979" cy="106106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D6777E7-139D-490F-BEEA-DA59AC8FDF5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06956" y="1497347"/>
            <a:ext cx="6039311" cy="183336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6A268B1-F5F9-422B-A54F-AF90917BD5ED}"/>
              </a:ext>
            </a:extLst>
          </p:cNvPr>
          <p:cNvSpPr txBox="1"/>
          <p:nvPr/>
        </p:nvSpPr>
        <p:spPr>
          <a:xfrm>
            <a:off x="226186" y="3477198"/>
            <a:ext cx="12046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/>
              <a:t>Using the Feynman parametrization we obtain:</a:t>
            </a:r>
          </a:p>
        </p:txBody>
      </p:sp>
    </p:spTree>
    <p:extLst>
      <p:ext uri="{BB962C8B-B14F-4D97-AF65-F5344CB8AC3E}">
        <p14:creationId xmlns:p14="http://schemas.microsoft.com/office/powerpoint/2010/main" val="219794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F5E9A5-8723-43EB-9BFE-392BE8249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044" y="123104"/>
            <a:ext cx="8851392" cy="754116"/>
          </a:xfrm>
        </p:spPr>
        <p:txBody>
          <a:bodyPr>
            <a:normAutofit/>
          </a:bodyPr>
          <a:lstStyle/>
          <a:p>
            <a:pPr algn="r"/>
            <a:r>
              <a:rPr lang="es-MX" sz="3200" b="1" i="1" dirty="0">
                <a:solidFill>
                  <a:schemeClr val="tx1"/>
                </a:solidFill>
              </a:rPr>
              <a:t>DIQUARKS</a:t>
            </a:r>
            <a:r>
              <a:rPr lang="es-MX" b="1" i="1" dirty="0"/>
              <a:t>  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E25244E-777C-45DF-A996-9FB6B7856B4F}"/>
              </a:ext>
            </a:extLst>
          </p:cNvPr>
          <p:cNvSpPr txBox="1"/>
          <p:nvPr/>
        </p:nvSpPr>
        <p:spPr>
          <a:xfrm>
            <a:off x="756693" y="1220672"/>
            <a:ext cx="11155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/>
              <a:t>They are correlations of two quarks within a baryon.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8CC30FF6-06A4-45C3-9D40-B8989DF37E2D}"/>
                  </a:ext>
                </a:extLst>
              </p:cNvPr>
              <p:cNvSpPr txBox="1"/>
              <p:nvPr/>
            </p:nvSpPr>
            <p:spPr>
              <a:xfrm>
                <a:off x="7683296" y="2828949"/>
                <a:ext cx="450870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400" b="1" dirty="0"/>
                  <a:t> </a:t>
                </a:r>
                <a:r>
                  <a:rPr lang="es-MX" sz="2400" b="1" dirty="0" err="1"/>
                  <a:t>Diquarks</a:t>
                </a:r>
                <a:r>
                  <a:rPr lang="es-MX" sz="2400" b="1" dirty="0"/>
                  <a:t>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MX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s-MX" sz="2400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s-MX" sz="2400" b="1" dirty="0"/>
                  <a:t> Scalars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MX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s-MX" sz="2400" b="1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s-MX" sz="2400" b="1" dirty="0"/>
                  <a:t> Pseudoscalars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MX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s-MX" sz="2400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s-MX" sz="2400" b="1" dirty="0"/>
                  <a:t> Axial Vector</a:t>
                </a:r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MX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s-MX" sz="2400" b="1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s-MX" sz="2400" b="1" dirty="0"/>
                  <a:t> Vector</a:t>
                </a:r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8CC30FF6-06A4-45C3-9D40-B8989DF37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3296" y="2828949"/>
                <a:ext cx="4508704" cy="1938992"/>
              </a:xfrm>
              <a:prstGeom prst="rect">
                <a:avLst/>
              </a:prstGeom>
              <a:blipFill>
                <a:blip r:embed="rId3"/>
                <a:stretch>
                  <a:fillRect l="-1681" t="-2597" b="-5844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adroTexto 10">
            <a:extLst>
              <a:ext uri="{FF2B5EF4-FFF2-40B4-BE49-F238E27FC236}">
                <a16:creationId xmlns:a16="http://schemas.microsoft.com/office/drawing/2014/main" id="{A3FB6C3F-6A51-458C-ABF0-D770A109DF3F}"/>
              </a:ext>
            </a:extLst>
          </p:cNvPr>
          <p:cNvSpPr txBox="1"/>
          <p:nvPr/>
        </p:nvSpPr>
        <p:spPr>
          <a:xfrm>
            <a:off x="756693" y="1777611"/>
            <a:ext cx="9977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/>
              <a:t>Trivial changes in the BS equations of the mesons will give us those of the diquarks.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FA4BC131-6002-4314-805E-60237C8703C2}"/>
                  </a:ext>
                </a:extLst>
              </p:cNvPr>
              <p:cNvSpPr txBox="1"/>
              <p:nvPr/>
            </p:nvSpPr>
            <p:spPr>
              <a:xfrm>
                <a:off x="1340303" y="2828949"/>
                <a:ext cx="450870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400" b="1" dirty="0"/>
                  <a:t> Mesons: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MX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s-MX" sz="2400" b="1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s-MX" sz="2400" b="1" dirty="0"/>
                  <a:t> Pseudoscalars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MX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s-MX" sz="2400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s-MX" sz="2400" b="1" dirty="0"/>
                  <a:t> Scalars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MX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s-MX" sz="2400" b="1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s-MX" sz="2400" b="1" dirty="0"/>
                  <a:t> Vector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MX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s-MX" sz="2400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s-MX" sz="2400" b="1" dirty="0"/>
                  <a:t> Axial Vector </a:t>
                </a:r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FA4BC131-6002-4314-805E-60237C870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303" y="2828949"/>
                <a:ext cx="4508704" cy="1938992"/>
              </a:xfrm>
              <a:prstGeom prst="rect">
                <a:avLst/>
              </a:prstGeom>
              <a:blipFill>
                <a:blip r:embed="rId4"/>
                <a:stretch>
                  <a:fillRect l="-1966" t="-2597" b="-5844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867DEBC0-A5FA-48D1-8109-773AB0755C3B}"/>
              </a:ext>
            </a:extLst>
          </p:cNvPr>
          <p:cNvSpPr/>
          <p:nvPr/>
        </p:nvSpPr>
        <p:spPr>
          <a:xfrm>
            <a:off x="5291959" y="3673368"/>
            <a:ext cx="1608082" cy="756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C8731D13-7DC5-4522-A775-E1059C009C99}"/>
              </a:ext>
            </a:extLst>
          </p:cNvPr>
          <p:cNvSpPr/>
          <p:nvPr/>
        </p:nvSpPr>
        <p:spPr>
          <a:xfrm>
            <a:off x="5657780" y="5279903"/>
            <a:ext cx="742614" cy="5213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12871FF-7691-4918-ADFB-1909E3A23F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079" y="5153085"/>
            <a:ext cx="4696317" cy="104362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D6C9567-E9C5-4588-B57A-0FFA1CC61A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9004" y="5140147"/>
            <a:ext cx="5387171" cy="105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4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  <p:bldP spid="12" grpId="0"/>
      <p:bldP spid="3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C32F2-8E13-4D6F-9F02-0F2F58D25636}"/>
              </a:ext>
            </a:extLst>
          </p:cNvPr>
          <p:cNvSpPr txBox="1">
            <a:spLocks/>
          </p:cNvSpPr>
          <p:nvPr/>
        </p:nvSpPr>
        <p:spPr>
          <a:xfrm>
            <a:off x="3340609" y="24563"/>
            <a:ext cx="8851392" cy="7541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MX" sz="3200" b="1" i="1" dirty="0">
                <a:solidFill>
                  <a:schemeClr val="tx1"/>
                </a:solidFill>
              </a:rPr>
              <a:t>RESULTS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EDBBA02-F7D4-43B1-BD72-3F055B82B93E}"/>
              </a:ext>
            </a:extLst>
          </p:cNvPr>
          <p:cNvSpPr txBox="1"/>
          <p:nvPr/>
        </p:nvSpPr>
        <p:spPr>
          <a:xfrm>
            <a:off x="176312" y="658687"/>
            <a:ext cx="11618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s-MX" sz="2000" b="1" dirty="0"/>
              <a:t>Using the advocated parameters we obtain</a:t>
            </a:r>
            <a:r>
              <a:rPr lang="es-MX" sz="2400" b="1" dirty="0"/>
              <a:t>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7AB3F05-2809-4210-80F9-61AD14D17957}"/>
              </a:ext>
            </a:extLst>
          </p:cNvPr>
          <p:cNvSpPr txBox="1"/>
          <p:nvPr/>
        </p:nvSpPr>
        <p:spPr>
          <a:xfrm>
            <a:off x="347661" y="6327222"/>
            <a:ext cx="11844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L. X. Gutiérrez-Guerrero, </a:t>
            </a:r>
            <a:r>
              <a:rPr lang="es-MX" b="1" dirty="0" err="1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Adnan</a:t>
            </a:r>
            <a:r>
              <a:rPr lang="es-MX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r>
              <a:rPr lang="es-MX" b="1" dirty="0" err="1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Bashir</a:t>
            </a:r>
            <a:r>
              <a:rPr lang="es-MX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, Marco A. Bedolla, E. </a:t>
            </a:r>
            <a:r>
              <a:rPr lang="es-MX" b="1" dirty="0" err="1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Santopinto</a:t>
            </a:r>
            <a:r>
              <a:rPr lang="es-MX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, 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Phys. Rev. D, 100, 114032 (2019).</a:t>
            </a:r>
            <a:endParaRPr lang="es-MX" dirty="0"/>
          </a:p>
          <a:p>
            <a:endParaRPr lang="es-MX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2DE2E35B-ABE6-2943-AF68-38DF722A0A0D}"/>
              </a:ext>
            </a:extLst>
          </p:cNvPr>
          <p:cNvGrpSpPr/>
          <p:nvPr/>
        </p:nvGrpSpPr>
        <p:grpSpPr>
          <a:xfrm>
            <a:off x="1164357" y="1891410"/>
            <a:ext cx="5818651" cy="3477360"/>
            <a:chOff x="1164357" y="1891410"/>
            <a:chExt cx="5818651" cy="3477360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E3BAB62D-1DA1-4CBB-93D7-6D8050784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64357" y="1891410"/>
              <a:ext cx="5818651" cy="3477360"/>
            </a:xfrm>
            <a:prstGeom prst="rect">
              <a:avLst/>
            </a:prstGeom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EA167A30-52A5-A14D-8453-DAC696A2056F}"/>
                </a:ext>
              </a:extLst>
            </p:cNvPr>
            <p:cNvSpPr txBox="1"/>
            <p:nvPr/>
          </p:nvSpPr>
          <p:spPr>
            <a:xfrm>
              <a:off x="1394849" y="2032083"/>
              <a:ext cx="74391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MX" sz="1200" dirty="0"/>
                <a:t>Mesons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15974B1F-5BC5-734E-962C-F4CD0CCF44AB}"/>
                </a:ext>
              </a:extLst>
            </p:cNvPr>
            <p:cNvSpPr txBox="1"/>
            <p:nvPr/>
          </p:nvSpPr>
          <p:spPr>
            <a:xfrm>
              <a:off x="2293750" y="2033275"/>
              <a:ext cx="1782305" cy="2758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MX" sz="1200" dirty="0"/>
                <a:t>Expermental mass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EA73B926-BBDA-554E-B0F7-84FE652FCDDF}"/>
                </a:ext>
              </a:extLst>
            </p:cNvPr>
            <p:cNvSpPr txBox="1"/>
            <p:nvPr/>
          </p:nvSpPr>
          <p:spPr>
            <a:xfrm>
              <a:off x="6059841" y="2033275"/>
              <a:ext cx="759413" cy="2758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MX" sz="1200" dirty="0"/>
                <a:t>Charge</a:t>
              </a: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497E3FF7-FC8D-AA49-B381-4023D34B7399}"/>
              </a:ext>
            </a:extLst>
          </p:cNvPr>
          <p:cNvGrpSpPr/>
          <p:nvPr/>
        </p:nvGrpSpPr>
        <p:grpSpPr>
          <a:xfrm>
            <a:off x="7766305" y="2001087"/>
            <a:ext cx="3105583" cy="3258005"/>
            <a:chOff x="7766305" y="2001087"/>
            <a:chExt cx="3105583" cy="3258005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571C4BB2-0B7D-4870-98B7-097D8900A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66305" y="2001087"/>
              <a:ext cx="3105583" cy="3258005"/>
            </a:xfrm>
            <a:prstGeom prst="rect">
              <a:avLst/>
            </a:prstGeom>
          </p:spPr>
        </p:pic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D2C3ED2E-66CF-5E46-851D-1103A9727C9B}"/>
                </a:ext>
              </a:extLst>
            </p:cNvPr>
            <p:cNvSpPr txBox="1"/>
            <p:nvPr/>
          </p:nvSpPr>
          <p:spPr>
            <a:xfrm>
              <a:off x="8880530" y="2127665"/>
              <a:ext cx="60443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MX" sz="1200" dirty="0"/>
                <a:t>Mass</a:t>
              </a: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D9D3FFB2-CF6B-8343-A219-451A91960FEC}"/>
              </a:ext>
            </a:extLst>
          </p:cNvPr>
          <p:cNvGrpSpPr/>
          <p:nvPr/>
        </p:nvGrpSpPr>
        <p:grpSpPr>
          <a:xfrm>
            <a:off x="598576" y="1373016"/>
            <a:ext cx="11610975" cy="4772025"/>
            <a:chOff x="-5564271" y="6973553"/>
            <a:chExt cx="11610975" cy="4772025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E55CE225-0ED7-4E98-81E4-2FA1C34E3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5564271" y="6973553"/>
              <a:ext cx="11610975" cy="4772025"/>
            </a:xfrm>
            <a:prstGeom prst="rect">
              <a:avLst/>
            </a:prstGeom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AE500371-34D6-B443-81C1-A85305AC6B20}"/>
                </a:ext>
              </a:extLst>
            </p:cNvPr>
            <p:cNvSpPr txBox="1"/>
            <p:nvPr/>
          </p:nvSpPr>
          <p:spPr>
            <a:xfrm rot="16200000">
              <a:off x="-5625882" y="8989014"/>
              <a:ext cx="82141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MX" dirty="0"/>
                <a:t>Mass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8BC99CB0-43C6-1341-9160-ED876D47B555}"/>
                </a:ext>
              </a:extLst>
            </p:cNvPr>
            <p:cNvSpPr txBox="1"/>
            <p:nvPr/>
          </p:nvSpPr>
          <p:spPr>
            <a:xfrm rot="16200000">
              <a:off x="-87275" y="8989014"/>
              <a:ext cx="82141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MX" dirty="0"/>
                <a:t>Mass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4EAC3D21-9B8F-3649-A951-794A60219CCE}"/>
                </a:ext>
              </a:extLst>
            </p:cNvPr>
            <p:cNvSpPr txBox="1"/>
            <p:nvPr/>
          </p:nvSpPr>
          <p:spPr>
            <a:xfrm>
              <a:off x="-3735092" y="11420604"/>
              <a:ext cx="258821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MX" sz="1400" dirty="0"/>
                <a:t>Pseudoscalar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CEC1D724-AB20-4343-A29C-1A78E4674D29}"/>
                </a:ext>
              </a:extLst>
            </p:cNvPr>
            <p:cNvSpPr txBox="1"/>
            <p:nvPr/>
          </p:nvSpPr>
          <p:spPr>
            <a:xfrm>
              <a:off x="2402236" y="11436101"/>
              <a:ext cx="258821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MX" sz="1400" dirty="0"/>
                <a:t>Scalar</a:t>
              </a: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E9EF0292-9658-9748-A2D6-07D2AE4DA408}"/>
              </a:ext>
            </a:extLst>
          </p:cNvPr>
          <p:cNvGrpSpPr/>
          <p:nvPr/>
        </p:nvGrpSpPr>
        <p:grpSpPr>
          <a:xfrm>
            <a:off x="655725" y="1218304"/>
            <a:ext cx="11496675" cy="4943475"/>
            <a:chOff x="-7784417" y="13128763"/>
            <a:chExt cx="11496675" cy="4943475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1523C2FD-C1FE-49AF-8DE1-204B72D77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7784417" y="13128763"/>
              <a:ext cx="11496675" cy="4943475"/>
            </a:xfrm>
            <a:prstGeom prst="rect">
              <a:avLst/>
            </a:prstGeom>
          </p:spPr>
        </p:pic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004EEE45-5539-F64C-A889-98167360A72A}"/>
                </a:ext>
              </a:extLst>
            </p:cNvPr>
            <p:cNvSpPr txBox="1"/>
            <p:nvPr/>
          </p:nvSpPr>
          <p:spPr>
            <a:xfrm>
              <a:off x="-5921383" y="17764461"/>
              <a:ext cx="258821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MX" sz="1400" dirty="0"/>
                <a:t>Vector</a:t>
              </a: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3445499D-CB54-4548-B4C0-28CE6FB4A9F6}"/>
                </a:ext>
              </a:extLst>
            </p:cNvPr>
            <p:cNvSpPr txBox="1"/>
            <p:nvPr/>
          </p:nvSpPr>
          <p:spPr>
            <a:xfrm>
              <a:off x="-394967" y="17760624"/>
              <a:ext cx="258821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MX" sz="1400" dirty="0"/>
                <a:t>Axial -  Vector </a:t>
              </a: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79E5CF3F-9FF1-154A-9DF4-94063176FB2E}"/>
                </a:ext>
              </a:extLst>
            </p:cNvPr>
            <p:cNvSpPr txBox="1"/>
            <p:nvPr/>
          </p:nvSpPr>
          <p:spPr>
            <a:xfrm rot="16200000">
              <a:off x="-7908648" y="15305810"/>
              <a:ext cx="7832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MX" dirty="0"/>
                <a:t>Mass</a:t>
              </a: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27119DC6-1CCA-AF45-A3F6-E764EE229B13}"/>
                </a:ext>
              </a:extLst>
            </p:cNvPr>
            <p:cNvSpPr txBox="1"/>
            <p:nvPr/>
          </p:nvSpPr>
          <p:spPr>
            <a:xfrm rot="16200000">
              <a:off x="-2386352" y="15305809"/>
              <a:ext cx="7832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MX" dirty="0"/>
                <a:t>Mass</a:t>
              </a:r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07D4425A-4E68-4F42-9D82-1294CC8BE587}"/>
              </a:ext>
            </a:extLst>
          </p:cNvPr>
          <p:cNvGrpSpPr/>
          <p:nvPr/>
        </p:nvGrpSpPr>
        <p:grpSpPr>
          <a:xfrm>
            <a:off x="1320112" y="1164332"/>
            <a:ext cx="9863286" cy="5213292"/>
            <a:chOff x="1913526" y="9265380"/>
            <a:chExt cx="9863286" cy="5213292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6470FF19-3175-46C4-8173-816074513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13526" y="9265380"/>
              <a:ext cx="9863286" cy="5213292"/>
            </a:xfrm>
            <a:prstGeom prst="rect">
              <a:avLst/>
            </a:prstGeom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67901169-5ECF-6A47-A879-84BBE87EA1D5}"/>
                </a:ext>
              </a:extLst>
            </p:cNvPr>
            <p:cNvSpPr txBox="1"/>
            <p:nvPr/>
          </p:nvSpPr>
          <p:spPr>
            <a:xfrm>
              <a:off x="4801448" y="10211065"/>
              <a:ext cx="172031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MX" dirty="0"/>
                <a:t>Light mesons </a:t>
              </a: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78C8C6C2-576D-7847-93C1-150C91B7A5AB}"/>
                </a:ext>
              </a:extLst>
            </p:cNvPr>
            <p:cNvSpPr txBox="1"/>
            <p:nvPr/>
          </p:nvSpPr>
          <p:spPr>
            <a:xfrm>
              <a:off x="7766305" y="9678356"/>
              <a:ext cx="18772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MX" dirty="0"/>
                <a:t>Heavy mesons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5474D69C-F9E4-6840-8EC0-1B99755EEAEE}"/>
                </a:ext>
              </a:extLst>
            </p:cNvPr>
            <p:cNvSpPr txBox="1"/>
            <p:nvPr/>
          </p:nvSpPr>
          <p:spPr>
            <a:xfrm>
              <a:off x="2251220" y="11400906"/>
              <a:ext cx="440329" cy="4804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</p:grpSp>
    </p:spTree>
    <p:extLst>
      <p:ext uri="{BB962C8B-B14F-4D97-AF65-F5344CB8AC3E}">
        <p14:creationId xmlns:p14="http://schemas.microsoft.com/office/powerpoint/2010/main" val="379991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C32F2-8E13-4D6F-9F02-0F2F58D25636}"/>
              </a:ext>
            </a:extLst>
          </p:cNvPr>
          <p:cNvSpPr txBox="1">
            <a:spLocks/>
          </p:cNvSpPr>
          <p:nvPr/>
        </p:nvSpPr>
        <p:spPr>
          <a:xfrm>
            <a:off x="2943342" y="6621"/>
            <a:ext cx="8851392" cy="7541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MX" sz="3200" b="1" i="1" dirty="0">
                <a:solidFill>
                  <a:schemeClr val="tx1"/>
                </a:solidFill>
              </a:rPr>
              <a:t>RELATIONS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EDBBA02-F7D4-43B1-BD72-3F055B82B93E}"/>
              </a:ext>
            </a:extLst>
          </p:cNvPr>
          <p:cNvSpPr txBox="1"/>
          <p:nvPr/>
        </p:nvSpPr>
        <p:spPr>
          <a:xfrm>
            <a:off x="-497630" y="1199367"/>
            <a:ext cx="12292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s-MX" sz="2000" b="1" dirty="0"/>
              <a:t>The Gell-Mann-Okubo formula provides a sum rule for the masses of the hadrons in a specific multiplet </a:t>
            </a:r>
            <a:r>
              <a:rPr lang="es-MX" sz="2400" b="1" dirty="0"/>
              <a:t>: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4CC6E9E-1340-4251-9D95-CC7E0157B52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12782" y="1821396"/>
            <a:ext cx="4840865" cy="108825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CF78186-FB84-4A2A-833A-30B0DC95900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98300" y="1821396"/>
            <a:ext cx="2261361" cy="1906316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8A3B1A5-C5D3-4FB5-90E3-CAA4C2A1B4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9944" y="3092471"/>
            <a:ext cx="3089050" cy="533503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668B8188-6FE0-40F5-A8D8-3C698C41AE36}"/>
              </a:ext>
            </a:extLst>
          </p:cNvPr>
          <p:cNvSpPr txBox="1"/>
          <p:nvPr/>
        </p:nvSpPr>
        <p:spPr>
          <a:xfrm>
            <a:off x="-497630" y="3693759"/>
            <a:ext cx="9470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s-MX" sz="2000" b="1" dirty="0"/>
              <a:t>Mass relation for pseudoscalar mesons is </a:t>
            </a:r>
            <a:r>
              <a:rPr lang="es-MX" sz="2400" b="1" dirty="0"/>
              <a:t>: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F582E635-39D0-4C0B-BFE8-599261EC620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3949" y="4188951"/>
            <a:ext cx="6823661" cy="690034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A6C1429A-8B74-467E-8973-A6243FB71363}"/>
              </a:ext>
            </a:extLst>
          </p:cNvPr>
          <p:cNvSpPr txBox="1"/>
          <p:nvPr/>
        </p:nvSpPr>
        <p:spPr>
          <a:xfrm>
            <a:off x="-497630" y="5024661"/>
            <a:ext cx="8346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s-MX" sz="2000" b="1" dirty="0"/>
              <a:t>Mass relation for vector mesons is </a:t>
            </a:r>
            <a:r>
              <a:rPr lang="es-MX" sz="2400" b="1" dirty="0"/>
              <a:t>: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66E7E258-E336-40BA-A6C9-4048104AC06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7861" y="5632002"/>
            <a:ext cx="7411788" cy="69003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BA6B06C-CA36-4DC6-B5B7-383A48C3E158}"/>
              </a:ext>
            </a:extLst>
          </p:cNvPr>
          <p:cNvSpPr txBox="1"/>
          <p:nvPr/>
        </p:nvSpPr>
        <p:spPr>
          <a:xfrm>
            <a:off x="9098300" y="5515355"/>
            <a:ext cx="3184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S. Okubo, Prog.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Theor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. Phys. 27, 949 (1962).</a:t>
            </a:r>
            <a:endParaRPr lang="en-US" sz="18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s-MX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2AD659B-E654-4FF8-9EA4-4A8AB55B7E40}"/>
              </a:ext>
            </a:extLst>
          </p:cNvPr>
          <p:cNvSpPr txBox="1"/>
          <p:nvPr/>
        </p:nvSpPr>
        <p:spPr>
          <a:xfrm>
            <a:off x="9007978" y="4531518"/>
            <a:ext cx="3184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M. Gell-Mann, Phys. Rev. 125, 1067 (1962).</a:t>
            </a:r>
            <a:endParaRPr lang="es-ES" sz="18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1976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  <p:bldP spid="5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36316FAA-4BA6-46F8-B16D-2C567CFE433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211" y="5129855"/>
            <a:ext cx="5895975" cy="16573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D46647E-CED7-481B-952F-C38AD0269D6F}"/>
              </a:ext>
            </a:extLst>
          </p:cNvPr>
          <p:cNvSpPr txBox="1">
            <a:spLocks/>
          </p:cNvSpPr>
          <p:nvPr/>
        </p:nvSpPr>
        <p:spPr>
          <a:xfrm>
            <a:off x="2951142" y="70795"/>
            <a:ext cx="8851392" cy="7541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MX" sz="3200" b="1" i="1" dirty="0"/>
              <a:t>Baryons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4BCE476-3827-4B1B-9616-6B0EC10BE671}"/>
              </a:ext>
            </a:extLst>
          </p:cNvPr>
          <p:cNvSpPr txBox="1"/>
          <p:nvPr/>
        </p:nvSpPr>
        <p:spPr>
          <a:xfrm>
            <a:off x="1214651" y="880565"/>
            <a:ext cx="1058788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/>
              <a:t>The Faddeev equation has 64 Dirac structures:   </a:t>
            </a: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G. Eichmann, </a:t>
            </a:r>
            <a:r>
              <a:rPr lang="es-MX" sz="2000" b="1" dirty="0" err="1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Phys</a:t>
            </a: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. Rev. D84, 014014 (2011).</a:t>
            </a:r>
            <a:endParaRPr lang="es-E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7934029-E33C-451C-86D6-F57E628E02BB}"/>
              </a:ext>
            </a:extLst>
          </p:cNvPr>
          <p:cNvSpPr txBox="1"/>
          <p:nvPr/>
        </p:nvSpPr>
        <p:spPr>
          <a:xfrm>
            <a:off x="1214651" y="3029178"/>
            <a:ext cx="10977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/>
              <a:t>In the quark-diquark model that describes the baryons, there is a quark and a diquark that are constantly exchanged, so we have 8 Dirac structures. Such approach reproduces the nucleon mass with a 5% error :</a:t>
            </a:r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EF545951-C6CC-4E1B-99A7-BD2CBBE32224}"/>
              </a:ext>
            </a:extLst>
          </p:cNvPr>
          <p:cNvSpPr/>
          <p:nvPr/>
        </p:nvSpPr>
        <p:spPr>
          <a:xfrm>
            <a:off x="4804229" y="5619797"/>
            <a:ext cx="814764" cy="677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8211A3E-305E-4FF8-90CD-2AC878669D1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706" y="1588451"/>
            <a:ext cx="4514432" cy="107580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B2A1348-577A-4F36-9F3F-BCD93F6FAF6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3462" y="4056111"/>
            <a:ext cx="10661184" cy="105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9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46647E-CED7-481B-952F-C38AD0269D6F}"/>
              </a:ext>
            </a:extLst>
          </p:cNvPr>
          <p:cNvSpPr txBox="1">
            <a:spLocks/>
          </p:cNvSpPr>
          <p:nvPr/>
        </p:nvSpPr>
        <p:spPr>
          <a:xfrm>
            <a:off x="3066289" y="37063"/>
            <a:ext cx="8851392" cy="75411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MX" sz="3200" b="1" i="1" dirty="0"/>
              <a:t>Baryons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4BCE476-3827-4B1B-9616-6B0EC10BE671}"/>
              </a:ext>
            </a:extLst>
          </p:cNvPr>
          <p:cNvSpPr txBox="1"/>
          <p:nvPr/>
        </p:nvSpPr>
        <p:spPr>
          <a:xfrm>
            <a:off x="176312" y="937475"/>
            <a:ext cx="11618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s-MX" sz="2000" b="1" dirty="0"/>
              <a:t>We consider a Faddeev amplitude 𝚿 that is composed of scalar and axial-vector diquark correlations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4922954E-7F1F-4254-8FB2-5F7CCF221DC7}"/>
                  </a:ext>
                </a:extLst>
              </p:cNvPr>
              <p:cNvSpPr txBox="1"/>
              <p:nvPr/>
            </p:nvSpPr>
            <p:spPr>
              <a:xfrm>
                <a:off x="9785997" y="3852801"/>
                <a:ext cx="1836160" cy="3261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MX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0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es-MX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s-MX" sz="2000" b="1" i="1">
                          <a:latin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es-MX" sz="2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MX" sz="20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s-MX" sz="20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  <m:sup>
                          <m:r>
                            <a:rPr lang="es-MX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s-MX" sz="2000" b="1"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4922954E-7F1F-4254-8FB2-5F7CCF221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5997" y="3852801"/>
                <a:ext cx="1836160" cy="326180"/>
              </a:xfrm>
              <a:prstGeom prst="rect">
                <a:avLst/>
              </a:prstGeom>
              <a:blipFill>
                <a:blip r:embed="rId4"/>
                <a:stretch>
                  <a:fillRect t="-185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A6789FAF-D1A8-4F78-B1C3-A62E88B1170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1552" y="2869047"/>
            <a:ext cx="8449053" cy="26871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A19331B-BEEB-40E9-BA48-5472B5DC11E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6809" y="5651299"/>
            <a:ext cx="3025348" cy="92703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CA7FCC9-BABA-4AC7-9146-E88E1BA8D7A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0323" y="5657846"/>
            <a:ext cx="4805200" cy="80783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40DC9FF8-DDAB-4D1B-BDF7-2AE5F9E4201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581" y="1686240"/>
            <a:ext cx="11896419" cy="8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4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46647E-CED7-481B-952F-C38AD0269D6F}"/>
              </a:ext>
            </a:extLst>
          </p:cNvPr>
          <p:cNvSpPr txBox="1">
            <a:spLocks/>
          </p:cNvSpPr>
          <p:nvPr/>
        </p:nvSpPr>
        <p:spPr>
          <a:xfrm>
            <a:off x="3340609" y="24563"/>
            <a:ext cx="8851392" cy="75411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MX" sz="3200" b="1" i="1" dirty="0"/>
              <a:t>Baryons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4BCE476-3827-4B1B-9616-6B0EC10BE671}"/>
              </a:ext>
            </a:extLst>
          </p:cNvPr>
          <p:cNvSpPr txBox="1"/>
          <p:nvPr/>
        </p:nvSpPr>
        <p:spPr>
          <a:xfrm>
            <a:off x="1299087" y="1030446"/>
            <a:ext cx="10892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/>
              <a:t>The mass of the baryons is determined by a 𝟓×𝟓 matrix equation: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390E2B4-A633-416A-B997-BF93DCF6CFE7}"/>
              </a:ext>
            </a:extLst>
          </p:cNvPr>
          <p:cNvSpPr txBox="1"/>
          <p:nvPr/>
        </p:nvSpPr>
        <p:spPr>
          <a:xfrm>
            <a:off x="1299086" y="3429000"/>
            <a:ext cx="10130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/>
              <a:t>The Dirac matrices       and        in CI do not depend on the relative quark-diquark momentum: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FCEBD26-2BAD-4B9A-8F04-18C6DDF6F5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8484" y="1897767"/>
            <a:ext cx="8707065" cy="114316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86673F-9636-45F6-96C7-CACABDF3EF9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1231" y="4240156"/>
            <a:ext cx="7161569" cy="1284072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1DF8DF98-1847-40F4-854C-596A942D509E}"/>
              </a:ext>
            </a:extLst>
          </p:cNvPr>
          <p:cNvSpPr txBox="1"/>
          <p:nvPr/>
        </p:nvSpPr>
        <p:spPr>
          <a:xfrm>
            <a:off x="1299087" y="5627499"/>
            <a:ext cx="989900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/>
              <a:t>s and a are scalars independent of relative momentum.</a:t>
            </a:r>
            <a:endParaRPr lang="es-MX" sz="2000" b="1" dirty="0">
              <a:solidFill>
                <a:srgbClr val="FF000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40A3878-2D00-4A0A-857F-2FC1DA8ACDB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3790" y="3438573"/>
            <a:ext cx="381000" cy="3905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7AE0BF0-A6C2-469D-8D05-A5FDAB5B631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6943" y="3451875"/>
            <a:ext cx="31432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4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46647E-CED7-481B-952F-C38AD0269D6F}"/>
              </a:ext>
            </a:extLst>
          </p:cNvPr>
          <p:cNvSpPr txBox="1">
            <a:spLocks/>
          </p:cNvSpPr>
          <p:nvPr/>
        </p:nvSpPr>
        <p:spPr>
          <a:xfrm>
            <a:off x="3079352" y="0"/>
            <a:ext cx="8851392" cy="75411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MX" sz="3200" b="1" i="1" dirty="0"/>
              <a:t>Baryons 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4BCE476-3827-4B1B-9616-6B0EC10BE671}"/>
              </a:ext>
            </a:extLst>
          </p:cNvPr>
          <p:cNvSpPr txBox="1"/>
          <p:nvPr/>
        </p:nvSpPr>
        <p:spPr>
          <a:xfrm>
            <a:off x="1451486" y="4633260"/>
            <a:ext cx="10442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/>
              <a:t>where each element is of the form: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B4CC7E0-0E32-4690-8F47-DCC8EB750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074" y="1991456"/>
            <a:ext cx="5497570" cy="242021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3BB07E7-CA3E-4367-BDF1-517C217DC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561" y="5197451"/>
            <a:ext cx="10206127" cy="79093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9AD4A6E-14C3-49D3-BD4B-2B106B04C3CD}"/>
              </a:ext>
            </a:extLst>
          </p:cNvPr>
          <p:cNvSpPr txBox="1"/>
          <p:nvPr/>
        </p:nvSpPr>
        <p:spPr>
          <a:xfrm>
            <a:off x="1451485" y="1094253"/>
            <a:ext cx="10442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/>
              <a:t>The 5x5 matrix has the following form: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25A4CED-D650-40F7-BE35-453A9380E950}"/>
              </a:ext>
            </a:extLst>
          </p:cNvPr>
          <p:cNvSpPr txBox="1"/>
          <p:nvPr/>
        </p:nvSpPr>
        <p:spPr>
          <a:xfrm>
            <a:off x="1451485" y="6051826"/>
            <a:ext cx="10442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/>
              <a:t>Describes the breakdown of a diquark through the emission of a quark and the formation of another diquark.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CC5F632-8E89-4A6D-BCFA-27368BA49A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1486" y="2000637"/>
            <a:ext cx="3847937" cy="222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8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2FEAB03-AE9C-4251-A820-85ACB2DA1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94" y="899472"/>
            <a:ext cx="1114425" cy="36195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31730E17-51A4-4AA3-AEEE-D52B3697D0D7}"/>
              </a:ext>
            </a:extLst>
          </p:cNvPr>
          <p:cNvSpPr txBox="1">
            <a:spLocks/>
          </p:cNvSpPr>
          <p:nvPr/>
        </p:nvSpPr>
        <p:spPr>
          <a:xfrm>
            <a:off x="8063344" y="126283"/>
            <a:ext cx="3877019" cy="55902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3200" b="1" i="1" dirty="0"/>
              <a:t>Introducción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A0B8B72-EDE7-404C-962A-777247AD805A}"/>
              </a:ext>
            </a:extLst>
          </p:cNvPr>
          <p:cNvSpPr txBox="1"/>
          <p:nvPr/>
        </p:nvSpPr>
        <p:spPr>
          <a:xfrm>
            <a:off x="752161" y="1061367"/>
            <a:ext cx="11439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Multipletes de mesones y  bariones</a:t>
            </a:r>
            <a:r>
              <a:rPr lang="es-MX" sz="2000" b="1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endParaRPr lang="en-US" sz="2000" b="1" i="0" u="none" strike="noStrike" baseline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DC8EC6E-54EC-4CD4-B5FA-3EADCF3160D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0EBE0"/>
              </a:clrFrom>
              <a:clrTo>
                <a:srgbClr val="F0EBE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29579" y="892865"/>
            <a:ext cx="3539141" cy="302966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A5228C9-51E2-4739-ADAE-4A7351F256A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0EBE0"/>
              </a:clrFrom>
              <a:clrTo>
                <a:srgbClr val="F0EBE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35353" y="3041421"/>
            <a:ext cx="3775127" cy="31878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7EDA727-73AF-47A2-8BA3-A146A7327B6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12542" y="1506236"/>
            <a:ext cx="3927600" cy="317986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8CE43E8-A829-4D92-9AB2-D8BB41A98C1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87819" y="3336968"/>
            <a:ext cx="3617176" cy="318788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E2B09D6B-4410-4EBE-B6BB-21C7115DD326}"/>
              </a:ext>
            </a:extLst>
          </p:cNvPr>
          <p:cNvSpPr txBox="1"/>
          <p:nvPr/>
        </p:nvSpPr>
        <p:spPr>
          <a:xfrm>
            <a:off x="600766" y="4635364"/>
            <a:ext cx="2815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Mesones  </a:t>
            </a:r>
            <a:r>
              <a:rPr lang="es-MX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pseudoescalares</a:t>
            </a:r>
            <a:r>
              <a:rPr lang="es-MX" sz="2000" b="1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endParaRPr lang="en-US" sz="2000" b="1" i="0" u="none" strike="noStrike" baseline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B2C2D1E-5308-4502-B222-0478E02A2782}"/>
              </a:ext>
            </a:extLst>
          </p:cNvPr>
          <p:cNvSpPr txBox="1"/>
          <p:nvPr/>
        </p:nvSpPr>
        <p:spPr>
          <a:xfrm>
            <a:off x="3881078" y="2525302"/>
            <a:ext cx="2030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Mesones vectoriales</a:t>
            </a:r>
            <a:r>
              <a:rPr lang="es-MX" sz="2000" b="1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endParaRPr lang="en-US" sz="2000" b="1" i="0" u="none" strike="noStrike" baseline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2EABEFC-FCF6-433E-B939-DB64EC42F6B6}"/>
              </a:ext>
            </a:extLst>
          </p:cNvPr>
          <p:cNvSpPr txBox="1"/>
          <p:nvPr/>
        </p:nvSpPr>
        <p:spPr>
          <a:xfrm>
            <a:off x="6713673" y="3922532"/>
            <a:ext cx="2030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MX" sz="2000" b="1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Barion</a:t>
            </a:r>
            <a:r>
              <a:rPr lang="es-MX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 1/2</a:t>
            </a:r>
            <a:r>
              <a:rPr lang="es-MX" sz="2000" b="1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endParaRPr lang="en-US" sz="2000" b="1" i="0" u="none" strike="noStrike" baseline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BE0C758-04E6-4EB7-A5C8-5F6F2A4D2FD4}"/>
              </a:ext>
            </a:extLst>
          </p:cNvPr>
          <p:cNvSpPr txBox="1"/>
          <p:nvPr/>
        </p:nvSpPr>
        <p:spPr>
          <a:xfrm>
            <a:off x="9192048" y="6324798"/>
            <a:ext cx="2030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MX" sz="2000" b="1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Barion</a:t>
            </a:r>
            <a:r>
              <a:rPr lang="es-MX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 3/2</a:t>
            </a:r>
            <a:r>
              <a:rPr lang="es-MX" sz="2000" b="1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endParaRPr lang="en-US" sz="2000" b="1" i="0" u="none" strike="noStrike" baseline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46647E-CED7-481B-952F-C38AD0269D6F}"/>
              </a:ext>
            </a:extLst>
          </p:cNvPr>
          <p:cNvSpPr txBox="1">
            <a:spLocks/>
          </p:cNvSpPr>
          <p:nvPr/>
        </p:nvSpPr>
        <p:spPr>
          <a:xfrm>
            <a:off x="3202906" y="14514"/>
            <a:ext cx="8851392" cy="75411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MX" sz="3200" b="1" i="1" dirty="0"/>
              <a:t>Baryons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390E2B4-A633-416A-B997-BF93DCF6CFE7}"/>
              </a:ext>
            </a:extLst>
          </p:cNvPr>
          <p:cNvSpPr txBox="1"/>
          <p:nvPr/>
        </p:nvSpPr>
        <p:spPr>
          <a:xfrm>
            <a:off x="717338" y="5205571"/>
            <a:ext cx="1106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/>
              <a:t>We use the static approximation for the exchanged quark propagator: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2CF7720-4B07-499C-8F09-F26288FA5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505" y="5909113"/>
            <a:ext cx="2117555" cy="780152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18F58B39-76E0-4E18-B6D2-A637058EFBDF}"/>
              </a:ext>
            </a:extLst>
          </p:cNvPr>
          <p:cNvSpPr txBox="1"/>
          <p:nvPr/>
        </p:nvSpPr>
        <p:spPr>
          <a:xfrm>
            <a:off x="7647572" y="5693245"/>
            <a:ext cx="41134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i="0" u="none" strike="noStrike" baseline="0" dirty="0">
                <a:solidFill>
                  <a:schemeClr val="accent4">
                    <a:lumMod val="50000"/>
                  </a:schemeClr>
                </a:solidFill>
                <a:latin typeface="PGTOH P+ Publico Text"/>
              </a:rPr>
              <a:t>A. Buck, R. </a:t>
            </a:r>
            <a:r>
              <a:rPr lang="es-MX" sz="2000" b="1" i="0" u="none" strike="noStrike" baseline="0" dirty="0" err="1">
                <a:solidFill>
                  <a:schemeClr val="accent4">
                    <a:lumMod val="50000"/>
                  </a:schemeClr>
                </a:solidFill>
                <a:latin typeface="PGTOH P+ Publico Text"/>
              </a:rPr>
              <a:t>Alkofer</a:t>
            </a:r>
            <a:r>
              <a:rPr lang="es-MX" sz="2000" b="1" i="0" u="none" strike="noStrike" baseline="0" dirty="0">
                <a:solidFill>
                  <a:schemeClr val="accent4">
                    <a:lumMod val="50000"/>
                  </a:schemeClr>
                </a:solidFill>
                <a:latin typeface="PGTOH P+ Publico Text"/>
              </a:rPr>
              <a:t> and H. Reinhardt, </a:t>
            </a:r>
            <a:r>
              <a:rPr lang="es-MX" sz="2000" b="1" i="0" u="none" strike="noStrike" baseline="0" dirty="0" err="1">
                <a:solidFill>
                  <a:schemeClr val="accent4">
                    <a:lumMod val="50000"/>
                  </a:schemeClr>
                </a:solidFill>
                <a:latin typeface="PGTOH P+ Publico Text"/>
              </a:rPr>
              <a:t>Phys</a:t>
            </a:r>
            <a:r>
              <a:rPr lang="es-MX" sz="2000" b="1" i="0" u="none" strike="noStrike" baseline="0" dirty="0">
                <a:solidFill>
                  <a:schemeClr val="accent4">
                    <a:lumMod val="50000"/>
                  </a:schemeClr>
                </a:solidFill>
                <a:latin typeface="PGTOH P+ Publico Text"/>
              </a:rPr>
              <a:t>. </a:t>
            </a:r>
            <a:r>
              <a:rPr lang="es-MX" sz="2000" b="1" i="0" u="none" strike="noStrike" baseline="0" dirty="0" err="1">
                <a:solidFill>
                  <a:schemeClr val="accent4">
                    <a:lumMod val="50000"/>
                  </a:schemeClr>
                </a:solidFill>
                <a:latin typeface="PGTOH P+ Publico Text"/>
              </a:rPr>
              <a:t>Lett</a:t>
            </a:r>
            <a:r>
              <a:rPr lang="es-MX" sz="2000" b="1" i="0" u="none" strike="noStrike" baseline="0" dirty="0">
                <a:solidFill>
                  <a:schemeClr val="accent4">
                    <a:lumMod val="50000"/>
                  </a:schemeClr>
                </a:solidFill>
                <a:latin typeface="PGTOH P+ Publico Text"/>
              </a:rPr>
              <a:t>. B286, 29 (1992). </a:t>
            </a:r>
            <a:endParaRPr lang="es-MX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37EF4A3-8E21-495B-BD9F-E21E4632E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646" y="1724661"/>
            <a:ext cx="6672632" cy="120677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1BFE184-9FB4-4FF8-9A89-A2A019BB22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2568" y="3676763"/>
            <a:ext cx="9114410" cy="1427071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D5047A95-A01D-4468-8183-9F75782E77AF}"/>
              </a:ext>
            </a:extLst>
          </p:cNvPr>
          <p:cNvSpPr txBox="1"/>
          <p:nvPr/>
        </p:nvSpPr>
        <p:spPr>
          <a:xfrm>
            <a:off x="664360" y="1179132"/>
            <a:ext cx="1017781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/>
              <a:t>Basis vectors in SU(5):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6D909D4-7686-407D-B4B8-152F8AF56707}"/>
              </a:ext>
            </a:extLst>
          </p:cNvPr>
          <p:cNvSpPr txBox="1"/>
          <p:nvPr/>
        </p:nvSpPr>
        <p:spPr>
          <a:xfrm>
            <a:off x="535406" y="3189293"/>
            <a:ext cx="10177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/>
              <a:t>The flavor matrices are:</a:t>
            </a:r>
          </a:p>
        </p:txBody>
      </p:sp>
    </p:spTree>
    <p:extLst>
      <p:ext uri="{BB962C8B-B14F-4D97-AF65-F5344CB8AC3E}">
        <p14:creationId xmlns:p14="http://schemas.microsoft.com/office/powerpoint/2010/main" val="306119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46647E-CED7-481B-952F-C38AD0269D6F}"/>
              </a:ext>
            </a:extLst>
          </p:cNvPr>
          <p:cNvSpPr txBox="1">
            <a:spLocks/>
          </p:cNvSpPr>
          <p:nvPr/>
        </p:nvSpPr>
        <p:spPr>
          <a:xfrm>
            <a:off x="3202906" y="14514"/>
            <a:ext cx="8851392" cy="75411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MX" sz="3200" b="1" i="1" dirty="0"/>
              <a:t>Baryons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D471A5B5-5BB4-4657-A7D7-CC09AD8F91A7}"/>
                  </a:ext>
                </a:extLst>
              </p:cNvPr>
              <p:cNvSpPr txBox="1"/>
              <p:nvPr/>
            </p:nvSpPr>
            <p:spPr>
              <a:xfrm>
                <a:off x="813916" y="1192882"/>
                <a:ext cx="1017781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s-MX" sz="2000" b="1" dirty="0"/>
                  <a:t>Since the diquarks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sz="20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s-MX" sz="2000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s-MX" sz="2000" b="1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s-MX" sz="2000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s-MX" sz="2000" b="1" dirty="0"/>
                  <a:t> have the same parity as the nucleons they are expected to be a dominant component in the nucleon:</a:t>
                </a:r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D471A5B5-5BB4-4657-A7D7-CC09AD8F9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916" y="1192882"/>
                <a:ext cx="10177811" cy="707886"/>
              </a:xfrm>
              <a:prstGeom prst="rect">
                <a:avLst/>
              </a:prstGeom>
              <a:blipFill>
                <a:blip r:embed="rId3"/>
                <a:stretch>
                  <a:fillRect l="-499" t="-5357" b="-1428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n 12">
            <a:extLst>
              <a:ext uri="{FF2B5EF4-FFF2-40B4-BE49-F238E27FC236}">
                <a16:creationId xmlns:a16="http://schemas.microsoft.com/office/drawing/2014/main" id="{971E3575-4D21-4C7A-83EE-B3A063BC9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819" y="2063473"/>
            <a:ext cx="2896004" cy="523948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6D7D9CB5-11E5-440F-B418-603CB8F33D75}"/>
              </a:ext>
            </a:extLst>
          </p:cNvPr>
          <p:cNvSpPr txBox="1"/>
          <p:nvPr/>
        </p:nvSpPr>
        <p:spPr>
          <a:xfrm>
            <a:off x="813915" y="2750126"/>
            <a:ext cx="10177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/>
              <a:t>So we can ignore the contributions of other diquarks.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ADB84C2A-68BC-4B04-B196-3B1CB882BD11}"/>
                  </a:ext>
                </a:extLst>
              </p:cNvPr>
              <p:cNvSpPr txBox="1"/>
              <p:nvPr/>
            </p:nvSpPr>
            <p:spPr>
              <a:xfrm>
                <a:off x="813915" y="3259050"/>
                <a:ext cx="1017781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s-MX" sz="2000" b="1" dirty="0"/>
                  <a:t>Furthermore, the diquarks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sz="20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s-MX" sz="2000" b="1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s-MX" sz="2000" b="1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s-MX" sz="2000" b="1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s-MX" sz="2000" b="1" dirty="0"/>
                  <a:t> are heavier and cannot be part of the ground state nucleon.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s-MX" sz="2000" b="1" dirty="0"/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ADB84C2A-68BC-4B04-B196-3B1CB882B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915" y="3259050"/>
                <a:ext cx="10177811" cy="1015663"/>
              </a:xfrm>
              <a:prstGeom prst="rect">
                <a:avLst/>
              </a:prstGeom>
              <a:blipFill>
                <a:blip r:embed="rId5"/>
                <a:stretch>
                  <a:fillRect l="-499" t="-3704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uadroTexto 21">
            <a:extLst>
              <a:ext uri="{FF2B5EF4-FFF2-40B4-BE49-F238E27FC236}">
                <a16:creationId xmlns:a16="http://schemas.microsoft.com/office/drawing/2014/main" id="{73452FBE-EC78-47D6-A078-5149165AB18B}"/>
              </a:ext>
            </a:extLst>
          </p:cNvPr>
          <p:cNvSpPr txBox="1"/>
          <p:nvPr/>
        </p:nvSpPr>
        <p:spPr>
          <a:xfrm>
            <a:off x="813914" y="4132167"/>
            <a:ext cx="10177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/>
              <a:t>For the nucleon we have: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9E46290D-D908-4FA5-8244-C7182F5F286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3340" y="4132167"/>
            <a:ext cx="2105319" cy="249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8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9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46647E-CED7-481B-952F-C38AD0269D6F}"/>
              </a:ext>
            </a:extLst>
          </p:cNvPr>
          <p:cNvSpPr txBox="1">
            <a:spLocks/>
          </p:cNvSpPr>
          <p:nvPr/>
        </p:nvSpPr>
        <p:spPr>
          <a:xfrm>
            <a:off x="3202906" y="14514"/>
            <a:ext cx="8851392" cy="75411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MX" sz="3200" b="1" i="1" dirty="0"/>
              <a:t>Nucleon</a:t>
            </a:r>
            <a:endParaRPr lang="en-US" sz="32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4BF3E07-7815-4975-B487-27716BE13680}"/>
              </a:ext>
            </a:extLst>
          </p:cNvPr>
          <p:cNvSpPr txBox="1"/>
          <p:nvPr/>
        </p:nvSpPr>
        <p:spPr>
          <a:xfrm>
            <a:off x="773217" y="1236392"/>
            <a:ext cx="10177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/>
              <a:t>The eigenvalue equation  for the nucleon is: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E24378-24D7-4F98-888E-A2238BD2E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57" y="1770435"/>
            <a:ext cx="11185285" cy="195973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E2FEEDD-3E50-4F63-9F60-4A81E1D9DCF3}"/>
              </a:ext>
            </a:extLst>
          </p:cNvPr>
          <p:cNvSpPr txBox="1"/>
          <p:nvPr/>
        </p:nvSpPr>
        <p:spPr>
          <a:xfrm>
            <a:off x="773216" y="3963865"/>
            <a:ext cx="10177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/>
              <a:t>The first element is of the form: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C61F1C5-F994-4DF5-B03F-6C601EE07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267" y="4597669"/>
            <a:ext cx="1100137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1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46647E-CED7-481B-952F-C38AD0269D6F}"/>
              </a:ext>
            </a:extLst>
          </p:cNvPr>
          <p:cNvSpPr txBox="1">
            <a:spLocks/>
          </p:cNvSpPr>
          <p:nvPr/>
        </p:nvSpPr>
        <p:spPr>
          <a:xfrm>
            <a:off x="3202906" y="14514"/>
            <a:ext cx="8851392" cy="75411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MX" sz="3200" b="1" i="1" dirty="0"/>
              <a:t>Nucleon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4BF3E07-7815-4975-B487-27716BE13680}"/>
              </a:ext>
            </a:extLst>
          </p:cNvPr>
          <p:cNvSpPr txBox="1"/>
          <p:nvPr/>
        </p:nvSpPr>
        <p:spPr>
          <a:xfrm>
            <a:off x="638402" y="1268191"/>
            <a:ext cx="1155359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/>
              <a:t>After using Feynman parametrization and regularization, we get:</a:t>
            </a:r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65B2879-3C19-4109-9DC2-37075266F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954" y="5799033"/>
            <a:ext cx="6963915" cy="59555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BDB2DC1-1D91-4436-908D-89B89637A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298" y="5578465"/>
            <a:ext cx="1774311" cy="99355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6C2ACF1-48B3-4992-9A61-9C66E8467E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5053" y="1793108"/>
            <a:ext cx="970597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6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46647E-CED7-481B-952F-C38AD0269D6F}"/>
              </a:ext>
            </a:extLst>
          </p:cNvPr>
          <p:cNvSpPr txBox="1">
            <a:spLocks/>
          </p:cNvSpPr>
          <p:nvPr/>
        </p:nvSpPr>
        <p:spPr>
          <a:xfrm>
            <a:off x="3202906" y="14514"/>
            <a:ext cx="8851392" cy="75411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MX" sz="3200" b="1" i="1" dirty="0"/>
              <a:t>BARyoNS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4BF3E07-7815-4975-B487-27716BE13680}"/>
              </a:ext>
            </a:extLst>
          </p:cNvPr>
          <p:cNvSpPr txBox="1"/>
          <p:nvPr/>
        </p:nvSpPr>
        <p:spPr>
          <a:xfrm>
            <a:off x="773217" y="1236392"/>
            <a:ext cx="10177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/>
              <a:t>The equation to be solved is: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BBC2ED5-74E5-4BA1-9FD9-353983B4B7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671" y="2271194"/>
            <a:ext cx="11380958" cy="246560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4EFF72D-99A5-4736-A136-4BF0CA5E31BE}"/>
              </a:ext>
            </a:extLst>
          </p:cNvPr>
          <p:cNvSpPr txBox="1"/>
          <p:nvPr/>
        </p:nvSpPr>
        <p:spPr>
          <a:xfrm>
            <a:off x="773217" y="5256470"/>
            <a:ext cx="5950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/>
              <a:t>We look for the solution with: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80CD61D-2DAE-4587-B5BE-8A96DA14483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36064" y="5856849"/>
            <a:ext cx="3897432" cy="59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3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46647E-CED7-481B-952F-C38AD0269D6F}"/>
              </a:ext>
            </a:extLst>
          </p:cNvPr>
          <p:cNvSpPr txBox="1">
            <a:spLocks/>
          </p:cNvSpPr>
          <p:nvPr/>
        </p:nvSpPr>
        <p:spPr>
          <a:xfrm>
            <a:off x="2971332" y="78219"/>
            <a:ext cx="8851392" cy="75411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MX" sz="3200" b="1" i="1" dirty="0"/>
              <a:t>Baryons with spin 1/2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4BCE476-3827-4B1B-9616-6B0EC10BE671}"/>
              </a:ext>
            </a:extLst>
          </p:cNvPr>
          <p:cNvSpPr txBox="1"/>
          <p:nvPr/>
        </p:nvSpPr>
        <p:spPr>
          <a:xfrm>
            <a:off x="909906" y="1223275"/>
            <a:ext cx="11618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/>
              <a:t>For different baryons with spin1/2 we have the vectors: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B7335618-6EA0-467C-93E6-01C70462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142" y="1716232"/>
            <a:ext cx="7986091" cy="495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624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46647E-CED7-481B-952F-C38AD0269D6F}"/>
              </a:ext>
            </a:extLst>
          </p:cNvPr>
          <p:cNvSpPr txBox="1">
            <a:spLocks/>
          </p:cNvSpPr>
          <p:nvPr/>
        </p:nvSpPr>
        <p:spPr>
          <a:xfrm>
            <a:off x="3340609" y="24563"/>
            <a:ext cx="8851392" cy="75411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MX" sz="3200" b="1" i="1" dirty="0"/>
              <a:t>Baryons with spin 1/2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4BCE476-3827-4B1B-9616-6B0EC10BE671}"/>
              </a:ext>
            </a:extLst>
          </p:cNvPr>
          <p:cNvSpPr txBox="1"/>
          <p:nvPr/>
        </p:nvSpPr>
        <p:spPr>
          <a:xfrm>
            <a:off x="1417639" y="878018"/>
            <a:ext cx="11618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/>
              <a:t>The results for the spin 1/2 baryons are:</a:t>
            </a:r>
            <a:endParaRPr lang="es-MX" sz="2400" b="1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03B1BAB-DFE8-475A-88D8-64751CDEB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379" y="1410268"/>
            <a:ext cx="6014034" cy="2797756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7FD1FFAA-4E2C-48B7-BD0B-E1F8C565690B}"/>
              </a:ext>
            </a:extLst>
          </p:cNvPr>
          <p:cNvSpPr txBox="1"/>
          <p:nvPr/>
        </p:nvSpPr>
        <p:spPr>
          <a:xfrm>
            <a:off x="1417639" y="4760229"/>
            <a:ext cx="10103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/>
              <a:t>The contribution of each diquark within the baryon is shown: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16D79A6-5F2A-4C7A-8D60-81C8F818B248}"/>
              </a:ext>
            </a:extLst>
          </p:cNvPr>
          <p:cNvSpPr txBox="1"/>
          <p:nvPr/>
        </p:nvSpPr>
        <p:spPr>
          <a:xfrm>
            <a:off x="225287" y="4317803"/>
            <a:ext cx="12277883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L. X. Gutiérrez, </a:t>
            </a:r>
            <a:r>
              <a:rPr lang="es-MX" sz="2000" b="1" dirty="0" err="1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Adnan</a:t>
            </a: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r>
              <a:rPr lang="es-MX" sz="2000" b="1" dirty="0" err="1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Bashir</a:t>
            </a: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, Marco A. Bedolla, E. </a:t>
            </a:r>
            <a:r>
              <a:rPr lang="es-MX" sz="2000" b="1" dirty="0" err="1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Santopinto</a:t>
            </a: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, 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Phys. Rev. D, 100, 114032 (2019).</a:t>
            </a:r>
            <a:endParaRPr lang="es-MX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AE87AC8-DD88-FA49-BEE2-278FF31B6E48}"/>
              </a:ext>
            </a:extLst>
          </p:cNvPr>
          <p:cNvGrpSpPr/>
          <p:nvPr/>
        </p:nvGrpSpPr>
        <p:grpSpPr>
          <a:xfrm>
            <a:off x="2771935" y="5297445"/>
            <a:ext cx="7165858" cy="1504448"/>
            <a:chOff x="2771935" y="5297445"/>
            <a:chExt cx="7165858" cy="1504448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513513C9-D13F-484A-A988-4F143838B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1935" y="5297445"/>
              <a:ext cx="7165858" cy="1504448"/>
            </a:xfrm>
            <a:prstGeom prst="rect">
              <a:avLst/>
            </a:prstGeom>
          </p:spPr>
        </p:pic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55453DE1-0845-FE40-9DF3-635BD7032F30}"/>
                </a:ext>
              </a:extLst>
            </p:cNvPr>
            <p:cNvSpPr/>
            <p:nvPr/>
          </p:nvSpPr>
          <p:spPr>
            <a:xfrm>
              <a:off x="9312166" y="5447732"/>
              <a:ext cx="168165" cy="2068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60EF6104-0006-EE46-BDAB-8749097E1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39399" y="5437790"/>
              <a:ext cx="775552" cy="2684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342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46647E-CED7-481B-952F-C38AD0269D6F}"/>
              </a:ext>
            </a:extLst>
          </p:cNvPr>
          <p:cNvSpPr txBox="1">
            <a:spLocks/>
          </p:cNvSpPr>
          <p:nvPr/>
        </p:nvSpPr>
        <p:spPr>
          <a:xfrm>
            <a:off x="3340609" y="24563"/>
            <a:ext cx="8851392" cy="75411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MX" sz="3200" b="1" i="1" dirty="0"/>
              <a:t>Baryons with SPIN 3/2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14BCE476-3827-4B1B-9616-6B0EC10BE671}"/>
                  </a:ext>
                </a:extLst>
              </p:cNvPr>
              <p:cNvSpPr txBox="1"/>
              <p:nvPr/>
            </p:nvSpPr>
            <p:spPr>
              <a:xfrm>
                <a:off x="1475721" y="847856"/>
                <a:ext cx="104423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s-MX" sz="2000" b="1" dirty="0"/>
                  <a:t>Two structures (𝒒𝒒𝒒) and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0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s-MX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s-MX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0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s-MX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s-MX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0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s-MX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s-MX" sz="2000" b="1" dirty="0"/>
                  <a:t>) can be considered:</a:t>
                </a: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14BCE476-3827-4B1B-9616-6B0EC10BE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721" y="847856"/>
                <a:ext cx="10442339" cy="400110"/>
              </a:xfrm>
              <a:prstGeom prst="rect">
                <a:avLst/>
              </a:prstGeom>
              <a:blipFill>
                <a:blip r:embed="rId3"/>
                <a:stretch>
                  <a:fillRect l="-486" t="-9091" b="-24242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adroTexto 10">
            <a:extLst>
              <a:ext uri="{FF2B5EF4-FFF2-40B4-BE49-F238E27FC236}">
                <a16:creationId xmlns:a16="http://schemas.microsoft.com/office/drawing/2014/main" id="{2E22CB04-489E-4268-97D5-D9B19200E437}"/>
              </a:ext>
            </a:extLst>
          </p:cNvPr>
          <p:cNvSpPr txBox="1"/>
          <p:nvPr/>
        </p:nvSpPr>
        <p:spPr>
          <a:xfrm>
            <a:off x="1475721" y="1312229"/>
            <a:ext cx="10442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/>
              <a:t>For the baryons (𝒒𝒒𝒒) the Faddeev amplitude is: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CF5BAFA-969E-40B4-B051-41B954585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292" y="1777621"/>
            <a:ext cx="4506284" cy="46735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0B5A61C-5D7E-4812-B4B9-D5FFB79024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0947" y="2447010"/>
            <a:ext cx="3944954" cy="824291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6C42E43-5B41-4F52-B2F6-3E2E9C64CEB4}"/>
              </a:ext>
            </a:extLst>
          </p:cNvPr>
          <p:cNvSpPr txBox="1"/>
          <p:nvPr/>
        </p:nvSpPr>
        <p:spPr>
          <a:xfrm>
            <a:off x="1371049" y="2503746"/>
            <a:ext cx="3939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/>
              <a:t>Faddeev equation is: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2014CF9A-3188-4142-AA70-70F0EB38A6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4713" y="4030708"/>
            <a:ext cx="9195252" cy="837917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3C2FEC47-A3A5-4BA4-9BDC-20AF43166B99}"/>
              </a:ext>
            </a:extLst>
          </p:cNvPr>
          <p:cNvSpPr txBox="1"/>
          <p:nvPr/>
        </p:nvSpPr>
        <p:spPr>
          <a:xfrm>
            <a:off x="1314232" y="3472469"/>
            <a:ext cx="10442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/>
              <a:t>With the kernel described as: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A41268B-72CE-41D8-9052-56E447ADC3BF}"/>
              </a:ext>
            </a:extLst>
          </p:cNvPr>
          <p:cNvSpPr txBox="1"/>
          <p:nvPr/>
        </p:nvSpPr>
        <p:spPr>
          <a:xfrm>
            <a:off x="1314232" y="5071623"/>
            <a:ext cx="102808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/>
              <a:t>After performing the Feynman parametrization and regularization, we obtain:</a:t>
            </a:r>
            <a:endParaRPr lang="en-US" sz="2000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CA9BE971-F124-439F-B91A-F19BD94334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4713" y="5643953"/>
            <a:ext cx="8333931" cy="92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9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46647E-CED7-481B-952F-C38AD0269D6F}"/>
              </a:ext>
            </a:extLst>
          </p:cNvPr>
          <p:cNvSpPr txBox="1">
            <a:spLocks/>
          </p:cNvSpPr>
          <p:nvPr/>
        </p:nvSpPr>
        <p:spPr>
          <a:xfrm>
            <a:off x="3340609" y="24563"/>
            <a:ext cx="8851392" cy="75411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MX" sz="3200" b="1" i="1" dirty="0"/>
              <a:t>Baryons with SPIN 3/2</a:t>
            </a:r>
          </a:p>
          <a:p>
            <a:pPr algn="r"/>
            <a:endParaRPr lang="es-MX" sz="32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2E22CB04-489E-4268-97D5-D9B19200E437}"/>
                  </a:ext>
                </a:extLst>
              </p:cNvPr>
              <p:cNvSpPr txBox="1"/>
              <p:nvPr/>
            </p:nvSpPr>
            <p:spPr>
              <a:xfrm>
                <a:off x="1486247" y="745617"/>
                <a:ext cx="104423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s-MX" sz="2000" b="1" dirty="0"/>
                  <a:t>For baryons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0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s-MX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s-MX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0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s-MX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s-MX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0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s-MX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s-MX" sz="2000" b="1" dirty="0"/>
                  <a:t>) the Faddeev amplitude is:</a:t>
                </a:r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2E22CB04-489E-4268-97D5-D9B19200E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247" y="745617"/>
                <a:ext cx="10442339" cy="400110"/>
              </a:xfrm>
              <a:prstGeom prst="rect">
                <a:avLst/>
              </a:prstGeom>
              <a:blipFill>
                <a:blip r:embed="rId3"/>
                <a:stretch>
                  <a:fillRect l="-608" t="-6061" b="-24242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adroTexto 14">
            <a:extLst>
              <a:ext uri="{FF2B5EF4-FFF2-40B4-BE49-F238E27FC236}">
                <a16:creationId xmlns:a16="http://schemas.microsoft.com/office/drawing/2014/main" id="{66C42E43-5B41-4F52-B2F6-3E2E9C64CEB4}"/>
              </a:ext>
            </a:extLst>
          </p:cNvPr>
          <p:cNvSpPr txBox="1"/>
          <p:nvPr/>
        </p:nvSpPr>
        <p:spPr>
          <a:xfrm>
            <a:off x="1486247" y="2331309"/>
            <a:ext cx="3939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/>
              <a:t>Faddeev equation is: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C2FEC47-A3A5-4BA4-9BDC-20AF43166B99}"/>
              </a:ext>
            </a:extLst>
          </p:cNvPr>
          <p:cNvSpPr txBox="1"/>
          <p:nvPr/>
        </p:nvSpPr>
        <p:spPr>
          <a:xfrm>
            <a:off x="1566992" y="3963181"/>
            <a:ext cx="1044233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/>
              <a:t>The kernel has the same form.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7C43288-76E4-43F6-8124-FD3E7B349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4063" y="1298026"/>
            <a:ext cx="6420288" cy="90552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9C0D9A3-7EEB-4762-8956-E76275F34C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9493" y="2937650"/>
            <a:ext cx="8783276" cy="88594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5D9EC59-3089-4350-A63E-52091BCD5CF0}"/>
              </a:ext>
            </a:extLst>
          </p:cNvPr>
          <p:cNvSpPr txBox="1"/>
          <p:nvPr/>
        </p:nvSpPr>
        <p:spPr>
          <a:xfrm>
            <a:off x="1566992" y="4531628"/>
            <a:ext cx="10515082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/>
              <a:t>After performing the Feynman parametrization and regularizing, we get:</a:t>
            </a:r>
            <a:endParaRPr lang="en-US" sz="200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3B378A1-FF41-4F41-8F56-788FFC3C76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7965" y="5179111"/>
            <a:ext cx="9542708" cy="136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46647E-CED7-481B-952F-C38AD0269D6F}"/>
              </a:ext>
            </a:extLst>
          </p:cNvPr>
          <p:cNvSpPr txBox="1">
            <a:spLocks/>
          </p:cNvSpPr>
          <p:nvPr/>
        </p:nvSpPr>
        <p:spPr>
          <a:xfrm>
            <a:off x="3340609" y="24563"/>
            <a:ext cx="8851392" cy="75411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MX" sz="3200" b="1" i="1" dirty="0"/>
              <a:t>Baryons with SPIN 3/2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0C43D9F-C120-4A53-868A-0D844A60DEA9}"/>
              </a:ext>
            </a:extLst>
          </p:cNvPr>
          <p:cNvSpPr txBox="1"/>
          <p:nvPr/>
        </p:nvSpPr>
        <p:spPr>
          <a:xfrm>
            <a:off x="1733005" y="778679"/>
            <a:ext cx="61917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/>
              <a:t>The equation to be solved is:</a:t>
            </a:r>
            <a:endParaRPr lang="es-MX" sz="200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1BF78CA-565D-4DBB-B554-541679D30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539" y="1250706"/>
            <a:ext cx="4771095" cy="102727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76321C87-EEEE-4718-85F3-BFD05C37ADFF}"/>
              </a:ext>
            </a:extLst>
          </p:cNvPr>
          <p:cNvSpPr txBox="1"/>
          <p:nvPr/>
        </p:nvSpPr>
        <p:spPr>
          <a:xfrm>
            <a:off x="1749661" y="2338036"/>
            <a:ext cx="10442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/>
              <a:t>For baryons (𝒒𝒒𝒒) of negative parity the Faddeev amplitude is: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BB8C26A-8C4B-4F44-BC51-1E143C9FB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4030" y="2936300"/>
            <a:ext cx="4661821" cy="58093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454CEABE-5417-4CF2-AAFD-3EA0E27D2986}"/>
              </a:ext>
            </a:extLst>
          </p:cNvPr>
          <p:cNvSpPr txBox="1"/>
          <p:nvPr/>
        </p:nvSpPr>
        <p:spPr>
          <a:xfrm>
            <a:off x="1749661" y="3744139"/>
            <a:ext cx="10442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/>
              <a:t>The kernel is: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68069167-BC47-459B-99EB-233541DA66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0827" y="4206753"/>
            <a:ext cx="9430496" cy="833902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1260E8A0-9867-43FD-A780-3621F6984914}"/>
              </a:ext>
            </a:extLst>
          </p:cNvPr>
          <p:cNvSpPr txBox="1"/>
          <p:nvPr/>
        </p:nvSpPr>
        <p:spPr>
          <a:xfrm>
            <a:off x="1733005" y="5189423"/>
            <a:ext cx="102808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/>
              <a:t>After performing the Feynman parametrization and regularizing, we get:</a:t>
            </a:r>
            <a:endParaRPr lang="en-US" sz="2000" dirty="0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56068E53-5293-46AF-B5A7-E84AB68DA9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1616" y="5762375"/>
            <a:ext cx="7928767" cy="85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8B45A3EF-E254-4172-A60F-B042203C8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94" y="899472"/>
            <a:ext cx="1114425" cy="36195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31730E17-51A4-4AA3-AEEE-D52B3697D0D7}"/>
              </a:ext>
            </a:extLst>
          </p:cNvPr>
          <p:cNvSpPr txBox="1">
            <a:spLocks/>
          </p:cNvSpPr>
          <p:nvPr/>
        </p:nvSpPr>
        <p:spPr>
          <a:xfrm>
            <a:off x="8063344" y="126283"/>
            <a:ext cx="3877019" cy="55902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Introducción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B422F1B-F6D6-40F5-8C11-06AE260F9FFC}"/>
              </a:ext>
            </a:extLst>
          </p:cNvPr>
          <p:cNvSpPr txBox="1"/>
          <p:nvPr/>
        </p:nvSpPr>
        <p:spPr>
          <a:xfrm>
            <a:off x="1395108" y="962363"/>
            <a:ext cx="10371927" cy="53245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 sz="2000" b="1" i="0" u="none" strike="noStrike" baseline="0" dirty="0">
                <a:solidFill>
                  <a:schemeClr val="accent4">
                    <a:lumMod val="50000"/>
                  </a:schemeClr>
                </a:solidFill>
              </a:rPr>
              <a:t>[1] </a:t>
            </a:r>
            <a:r>
              <a:rPr lang="en-US" sz="2000" b="1" i="0" u="none" strike="noStrike" baseline="0" dirty="0">
                <a:solidFill>
                  <a:schemeClr val="accent4">
                    <a:lumMod val="50000"/>
                  </a:schemeClr>
                </a:solidFill>
              </a:rPr>
              <a:t>L. X. Guti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é</a:t>
            </a:r>
            <a:r>
              <a:rPr lang="en-US" sz="2000" b="1" i="0" u="none" strike="noStrike" baseline="0" dirty="0">
                <a:solidFill>
                  <a:schemeClr val="accent4">
                    <a:lumMod val="50000"/>
                  </a:schemeClr>
                </a:solidFill>
              </a:rPr>
              <a:t>rrez-Guerrero, A. Bashir, I. C. </a:t>
            </a:r>
            <a:r>
              <a:rPr lang="en-US" sz="2000" b="1" i="0" u="none" strike="noStrike" baseline="0" dirty="0" err="1">
                <a:solidFill>
                  <a:schemeClr val="accent4">
                    <a:lumMod val="50000"/>
                  </a:schemeClr>
                </a:solidFill>
              </a:rPr>
              <a:t>Cloët</a:t>
            </a:r>
            <a:r>
              <a:rPr lang="en-US" sz="2000" b="1" i="0" u="none" strike="noStrike" baseline="0" dirty="0">
                <a:solidFill>
                  <a:schemeClr val="accent4">
                    <a:lumMod val="50000"/>
                  </a:schemeClr>
                </a:solidFill>
              </a:rPr>
              <a:t>, and C. D. Roberts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,</a:t>
            </a:r>
            <a:r>
              <a:rPr lang="en-US" sz="2000" b="1" i="0" u="none" strike="noStrike" baseline="0" dirty="0">
                <a:solidFill>
                  <a:schemeClr val="accent4">
                    <a:lumMod val="50000"/>
                  </a:schemeClr>
                </a:solidFill>
              </a:rPr>
              <a:t> Phys. Rev. C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,</a:t>
            </a:r>
            <a:r>
              <a:rPr lang="en-US" sz="2000" b="1" i="0" u="none" strike="noStrike" baseline="0" dirty="0">
                <a:solidFill>
                  <a:schemeClr val="accent4">
                    <a:lumMod val="50000"/>
                  </a:schemeClr>
                </a:solidFill>
              </a:rPr>
              <a:t> 81, 065202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 (2010).</a:t>
            </a:r>
            <a:endParaRPr lang="es-MX" sz="20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s-MX" sz="2000" b="1" dirty="0">
              <a:solidFill>
                <a:schemeClr val="accent4">
                  <a:lumMod val="50000"/>
                </a:schemeClr>
              </a:solidFill>
              <a:ea typeface="+mn-lt"/>
              <a:cs typeface="+mn-lt"/>
            </a:endParaRPr>
          </a:p>
          <a:p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[2] 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H. L. L. Roberts, A. Bashir, L. X. Gutierrez-Guerrero, C. D. Roberts, and D. J. Wilson, Phys. Rev. C, 83, 065206 (</a:t>
            </a: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2011).</a:t>
            </a:r>
          </a:p>
          <a:p>
            <a:endParaRPr lang="es-MX" sz="2000" b="1" dirty="0">
              <a:solidFill>
                <a:schemeClr val="accent4">
                  <a:lumMod val="50000"/>
                </a:schemeClr>
              </a:solidFill>
              <a:ea typeface="+mn-lt"/>
              <a:cs typeface="+mn-lt"/>
            </a:endParaRPr>
          </a:p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[3] Hannes L. L. Roberts, Lei Chang, Ian C.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</a:rPr>
              <a:t>Cloët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, and Craig D. Roberts, Few Body Syst., 51,1–25 (2011).</a:t>
            </a:r>
            <a:endParaRPr lang="es-MX" sz="2000" b="1" dirty="0">
              <a:solidFill>
                <a:schemeClr val="accent4">
                  <a:lumMod val="50000"/>
                </a:schemeClr>
              </a:solidFill>
              <a:ea typeface="+mn-lt"/>
              <a:cs typeface="+mn-lt"/>
            </a:endParaRPr>
          </a:p>
          <a:p>
            <a:endParaRPr lang="en-US" sz="2000" b="1" dirty="0">
              <a:solidFill>
                <a:schemeClr val="accent4">
                  <a:lumMod val="50000"/>
                </a:schemeClr>
              </a:solidFill>
              <a:ea typeface="+mn-lt"/>
              <a:cs typeface="+mn-lt"/>
            </a:endParaRPr>
          </a:p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[4] Hua-Xing Chen, Wei Chen, Xiang Liu, Yan-Rui Liu, and Shi-Lin Zhu, Rept. Prog. Phys., 076201 (2017).</a:t>
            </a:r>
            <a:endParaRPr lang="es-MX" sz="20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[5] Ya Lu, Chen </a:t>
            </a:r>
            <a:r>
              <a:rPr lang="es-MX" sz="2000" b="1" dirty="0" err="1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Chen</a:t>
            </a: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, Craig D. Roberts, Jorge Segovia, Shu-</a:t>
            </a:r>
            <a:r>
              <a:rPr lang="es-MX" sz="2000" b="1" dirty="0" err="1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Sheng</a:t>
            </a: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es-MX" sz="2000" b="1" dirty="0" err="1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Xu</a:t>
            </a: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, and Hong-Shi </a:t>
            </a:r>
            <a:r>
              <a:rPr lang="es-MX" sz="2000" b="1" dirty="0" err="1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Zong</a:t>
            </a: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, </a:t>
            </a:r>
            <a:r>
              <a:rPr lang="es-MX" sz="2000" b="1" dirty="0" err="1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Phys</a:t>
            </a: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. Rev. C, 96, 015208 (2017).</a:t>
            </a:r>
          </a:p>
          <a:p>
            <a:endParaRPr lang="en-US" sz="2000" b="1" dirty="0">
              <a:solidFill>
                <a:schemeClr val="accent4">
                  <a:lumMod val="50000"/>
                </a:schemeClr>
              </a:solidFill>
              <a:ea typeface="+mn-lt"/>
              <a:cs typeface="+mn-lt"/>
            </a:endParaRPr>
          </a:p>
          <a:p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[6] L. X. Gutiérrez-Guerrero, </a:t>
            </a:r>
            <a:r>
              <a:rPr lang="es-MX" sz="2000" b="1" dirty="0" err="1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Adnan</a:t>
            </a: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r>
              <a:rPr lang="es-MX" sz="2000" b="1" dirty="0" err="1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Bashir</a:t>
            </a: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, Marco A. Bedolla, E. </a:t>
            </a:r>
            <a:r>
              <a:rPr lang="es-MX" sz="2000" b="1" dirty="0" err="1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Santopinto</a:t>
            </a: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, 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Phys. Rev. D, 100, 114032 (2019).</a:t>
            </a:r>
          </a:p>
        </p:txBody>
      </p:sp>
    </p:spTree>
    <p:extLst>
      <p:ext uri="{BB962C8B-B14F-4D97-AF65-F5344CB8AC3E}">
        <p14:creationId xmlns:p14="http://schemas.microsoft.com/office/powerpoint/2010/main" val="2142636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46647E-CED7-481B-952F-C38AD0269D6F}"/>
              </a:ext>
            </a:extLst>
          </p:cNvPr>
          <p:cNvSpPr txBox="1">
            <a:spLocks/>
          </p:cNvSpPr>
          <p:nvPr/>
        </p:nvSpPr>
        <p:spPr>
          <a:xfrm>
            <a:off x="3340609" y="24563"/>
            <a:ext cx="8851392" cy="75411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MX" b="1" i="1" dirty="0"/>
              <a:t>Baryons with SPIN 3/2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0C43D9F-C120-4A53-868A-0D844A60DEA9}"/>
              </a:ext>
            </a:extLst>
          </p:cNvPr>
          <p:cNvSpPr txBox="1"/>
          <p:nvPr/>
        </p:nvSpPr>
        <p:spPr>
          <a:xfrm>
            <a:off x="1474213" y="749924"/>
            <a:ext cx="98929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/>
              <a:t>The color singlet bound states of negative and positive parity constructed from three quarks are:</a:t>
            </a:r>
            <a:endParaRPr lang="es-MX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D41AD2-DFA6-4C84-8C90-2DC5FD00C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210" y="1626537"/>
            <a:ext cx="9000449" cy="138527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B4E41B0-2EA1-47C0-9411-167B6A02D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267" y="3198963"/>
            <a:ext cx="10193768" cy="349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2338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46647E-CED7-481B-952F-C38AD0269D6F}"/>
              </a:ext>
            </a:extLst>
          </p:cNvPr>
          <p:cNvSpPr txBox="1">
            <a:spLocks/>
          </p:cNvSpPr>
          <p:nvPr/>
        </p:nvSpPr>
        <p:spPr>
          <a:xfrm>
            <a:off x="3340609" y="24563"/>
            <a:ext cx="8851392" cy="75411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MX" b="1" i="1" dirty="0"/>
              <a:t>Baryons with SPIN 3/2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0C43D9F-C120-4A53-868A-0D844A60DEA9}"/>
              </a:ext>
            </a:extLst>
          </p:cNvPr>
          <p:cNvSpPr txBox="1"/>
          <p:nvPr/>
        </p:nvSpPr>
        <p:spPr>
          <a:xfrm>
            <a:off x="1733005" y="785662"/>
            <a:ext cx="98929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/>
              <a:t>Comparison of heavy baryons masses with other approaches:</a:t>
            </a:r>
            <a:endParaRPr lang="es-MX" sz="2000" dirty="0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A295322A-57F1-5B44-B612-358F78110557}"/>
              </a:ext>
            </a:extLst>
          </p:cNvPr>
          <p:cNvGrpSpPr/>
          <p:nvPr/>
        </p:nvGrpSpPr>
        <p:grpSpPr>
          <a:xfrm>
            <a:off x="1274096" y="1269119"/>
            <a:ext cx="9643808" cy="5496141"/>
            <a:chOff x="1733005" y="7451940"/>
            <a:chExt cx="9231013" cy="5058481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32CF64CB-0FCA-48E6-9AA0-865621946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7460" y="7469753"/>
              <a:ext cx="3967148" cy="5022856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D45522BA-2443-4488-905B-F145997E5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3005" y="7451940"/>
              <a:ext cx="9231013" cy="5058481"/>
            </a:xfrm>
            <a:prstGeom prst="rect">
              <a:avLst/>
            </a:prstGeom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42C3AF74-442E-3F4B-AAD3-982F1143CE21}"/>
                </a:ext>
              </a:extLst>
            </p:cNvPr>
            <p:cNvSpPr txBox="1"/>
            <p:nvPr/>
          </p:nvSpPr>
          <p:spPr>
            <a:xfrm rot="16200000">
              <a:off x="1614341" y="10068354"/>
              <a:ext cx="94729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MX" dirty="0"/>
                <a:t>   Mass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C48106A5-E792-254E-B417-970499420CDC}"/>
                </a:ext>
              </a:extLst>
            </p:cNvPr>
            <p:cNvSpPr txBox="1"/>
            <p:nvPr/>
          </p:nvSpPr>
          <p:spPr>
            <a:xfrm>
              <a:off x="1998049" y="8929992"/>
              <a:ext cx="274607" cy="3375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79ED5403-A192-7C45-A0EA-013004B01416}"/>
              </a:ext>
            </a:extLst>
          </p:cNvPr>
          <p:cNvGrpSpPr/>
          <p:nvPr/>
        </p:nvGrpSpPr>
        <p:grpSpPr>
          <a:xfrm>
            <a:off x="1274096" y="1410544"/>
            <a:ext cx="9643808" cy="5174379"/>
            <a:chOff x="1857570" y="7280031"/>
            <a:chExt cx="9643808" cy="5174379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F1D59FDD-43B5-4695-942C-C94C9DE57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7570" y="7280031"/>
              <a:ext cx="9643808" cy="5174379"/>
            </a:xfrm>
            <a:prstGeom prst="rect">
              <a:avLst/>
            </a:prstGeom>
          </p:spPr>
        </p:pic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C9A9BD15-388E-2343-918C-CE9EADEEA688}"/>
                </a:ext>
              </a:extLst>
            </p:cNvPr>
            <p:cNvSpPr txBox="1"/>
            <p:nvPr/>
          </p:nvSpPr>
          <p:spPr>
            <a:xfrm rot="16200000">
              <a:off x="1701481" y="10055770"/>
              <a:ext cx="95544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MX" dirty="0"/>
                <a:t>   Mass</a:t>
              </a:r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22F360BC-CA01-3F47-90B6-BB5DEDBF4D8A}"/>
                </a:ext>
              </a:extLst>
            </p:cNvPr>
            <p:cNvSpPr txBox="1"/>
            <p:nvPr/>
          </p:nvSpPr>
          <p:spPr>
            <a:xfrm>
              <a:off x="1994535" y="8854633"/>
              <a:ext cx="36933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MX" dirty="0"/>
            </a:p>
          </p:txBody>
        </p:sp>
      </p:grpSp>
    </p:spTree>
    <p:extLst>
      <p:ext uri="{BB962C8B-B14F-4D97-AF65-F5344CB8AC3E}">
        <p14:creationId xmlns:p14="http://schemas.microsoft.com/office/powerpoint/2010/main" val="353223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46647E-CED7-481B-952F-C38AD0269D6F}"/>
              </a:ext>
            </a:extLst>
          </p:cNvPr>
          <p:cNvSpPr txBox="1">
            <a:spLocks/>
          </p:cNvSpPr>
          <p:nvPr/>
        </p:nvSpPr>
        <p:spPr>
          <a:xfrm>
            <a:off x="3340609" y="24563"/>
            <a:ext cx="8851392" cy="75411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MX" b="1" i="1" dirty="0"/>
              <a:t>Baryons with SPIN 3/2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0C43D9F-C120-4A53-868A-0D844A60DEA9}"/>
              </a:ext>
            </a:extLst>
          </p:cNvPr>
          <p:cNvSpPr txBox="1"/>
          <p:nvPr/>
        </p:nvSpPr>
        <p:spPr>
          <a:xfrm>
            <a:off x="1733005" y="778679"/>
            <a:ext cx="98929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/>
              <a:t>Masses of the baryons:</a:t>
            </a:r>
            <a:endParaRPr lang="es-MX" sz="2000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90FF881B-FBF2-3447-967D-2A5AC5865DA8}"/>
              </a:ext>
            </a:extLst>
          </p:cNvPr>
          <p:cNvGrpSpPr/>
          <p:nvPr/>
        </p:nvGrpSpPr>
        <p:grpSpPr>
          <a:xfrm>
            <a:off x="1886022" y="1234276"/>
            <a:ext cx="8703374" cy="5448893"/>
            <a:chOff x="1886022" y="1234276"/>
            <a:chExt cx="8703374" cy="5448893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8BFC7C17-516E-4FFF-89B7-F42D9D801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86022" y="1234276"/>
              <a:ext cx="8703374" cy="5448893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878AFE40-180E-B74C-AF9E-8987BCE41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44245" y="1376153"/>
              <a:ext cx="775552" cy="2684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94161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46647E-CED7-481B-952F-C38AD0269D6F}"/>
              </a:ext>
            </a:extLst>
          </p:cNvPr>
          <p:cNvSpPr txBox="1">
            <a:spLocks/>
          </p:cNvSpPr>
          <p:nvPr/>
        </p:nvSpPr>
        <p:spPr>
          <a:xfrm>
            <a:off x="3340609" y="24563"/>
            <a:ext cx="8851392" cy="7541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MX" sz="3200" b="1" i="1" dirty="0"/>
              <a:t>Baryons with SPIN 3/2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0C43D9F-C120-4A53-868A-0D844A60DEA9}"/>
              </a:ext>
            </a:extLst>
          </p:cNvPr>
          <p:cNvSpPr txBox="1"/>
          <p:nvPr/>
        </p:nvSpPr>
        <p:spPr>
          <a:xfrm>
            <a:off x="1733005" y="778679"/>
            <a:ext cx="98929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/>
              <a:t>Contribution of the diquarks within the baryon:</a:t>
            </a:r>
            <a:endParaRPr lang="es-MX" sz="2000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52A607FF-DACC-D348-ADF2-D3B502978A4B}"/>
              </a:ext>
            </a:extLst>
          </p:cNvPr>
          <p:cNvGrpSpPr/>
          <p:nvPr/>
        </p:nvGrpSpPr>
        <p:grpSpPr>
          <a:xfrm>
            <a:off x="3042109" y="1219496"/>
            <a:ext cx="6467215" cy="5490328"/>
            <a:chOff x="3042109" y="1219496"/>
            <a:chExt cx="6467215" cy="5490328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44A682E8-C667-416A-99A1-ED41FBC4F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2109" y="1219496"/>
              <a:ext cx="6467215" cy="5490328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627ED80A-BBB2-EA40-862F-B021F00AD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0609" y="1398565"/>
              <a:ext cx="775552" cy="268460"/>
            </a:xfrm>
            <a:prstGeom prst="rect">
              <a:avLst/>
            </a:prstGeom>
          </p:spPr>
        </p:pic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2E9C8555-3EEB-F94B-A438-24ECD2DB7217}"/>
                </a:ext>
              </a:extLst>
            </p:cNvPr>
            <p:cNvSpPr/>
            <p:nvPr/>
          </p:nvSpPr>
          <p:spPr>
            <a:xfrm>
              <a:off x="8591107" y="1424763"/>
              <a:ext cx="148856" cy="2232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33839065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46647E-CED7-481B-952F-C38AD0269D6F}"/>
              </a:ext>
            </a:extLst>
          </p:cNvPr>
          <p:cNvSpPr txBox="1">
            <a:spLocks/>
          </p:cNvSpPr>
          <p:nvPr/>
        </p:nvSpPr>
        <p:spPr>
          <a:xfrm>
            <a:off x="3340609" y="24563"/>
            <a:ext cx="8851392" cy="75411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MX" b="1" i="1" dirty="0"/>
              <a:t>Baryons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0C43D9F-C120-4A53-868A-0D844A60DEA9}"/>
              </a:ext>
            </a:extLst>
          </p:cNvPr>
          <p:cNvSpPr txBox="1"/>
          <p:nvPr/>
        </p:nvSpPr>
        <p:spPr>
          <a:xfrm>
            <a:off x="1733005" y="778679"/>
            <a:ext cx="98929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/>
              <a:t>Gell-Mann-Okubo relation:</a:t>
            </a:r>
            <a:endParaRPr lang="es-MX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094F589-72D0-48A5-A56F-5982FEC05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248" y="1263863"/>
            <a:ext cx="4429743" cy="63826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A933B03-A012-4C0F-9CBE-BE072512B8D3}"/>
              </a:ext>
            </a:extLst>
          </p:cNvPr>
          <p:cNvSpPr txBox="1"/>
          <p:nvPr/>
        </p:nvSpPr>
        <p:spPr>
          <a:xfrm>
            <a:off x="1733005" y="3244334"/>
            <a:ext cx="98929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/>
              <a:t>Let us define the passive mass of the constituent quark:</a:t>
            </a:r>
            <a:endParaRPr lang="es-MX" sz="20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836D6E6-F542-48EE-A550-0654F07D8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656" y="3697021"/>
            <a:ext cx="1876687" cy="71447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7E90E5AB-B253-4B59-BE89-EAC7B1001FBB}"/>
              </a:ext>
            </a:extLst>
          </p:cNvPr>
          <p:cNvSpPr txBox="1"/>
          <p:nvPr/>
        </p:nvSpPr>
        <p:spPr>
          <a:xfrm>
            <a:off x="1454331" y="6254581"/>
            <a:ext cx="38622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/>
              <a:t>Baryons.</a:t>
            </a:r>
            <a:endParaRPr lang="es-MX" sz="20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E510658-FC38-48BA-893A-669C2D26AF73}"/>
              </a:ext>
            </a:extLst>
          </p:cNvPr>
          <p:cNvSpPr txBox="1"/>
          <p:nvPr/>
        </p:nvSpPr>
        <p:spPr>
          <a:xfrm>
            <a:off x="7437119" y="6254581"/>
            <a:ext cx="38622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/>
              <a:t>Vector mesons.</a:t>
            </a:r>
            <a:endParaRPr lang="es-MX" sz="2000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B4374E49-B8A8-1043-AAAD-4966F04F5C5B}"/>
              </a:ext>
            </a:extLst>
          </p:cNvPr>
          <p:cNvGrpSpPr/>
          <p:nvPr/>
        </p:nvGrpSpPr>
        <p:grpSpPr>
          <a:xfrm>
            <a:off x="3162300" y="1888583"/>
            <a:ext cx="6586267" cy="1272396"/>
            <a:chOff x="3162300" y="1888583"/>
            <a:chExt cx="6586267" cy="127239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399203A9-0CC9-4CF5-BCA9-6B6240CFF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62300" y="1888583"/>
              <a:ext cx="6586267" cy="1272396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2E85B5BA-E1A1-944A-AF75-121F33B70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42371" y="2031607"/>
              <a:ext cx="698002" cy="241616"/>
            </a:xfrm>
            <a:prstGeom prst="rect">
              <a:avLst/>
            </a:prstGeom>
          </p:spPr>
        </p:pic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188C5BA8-A245-BE48-80AE-ACA10128CEEB}"/>
              </a:ext>
            </a:extLst>
          </p:cNvPr>
          <p:cNvGrpSpPr/>
          <p:nvPr/>
        </p:nvGrpSpPr>
        <p:grpSpPr>
          <a:xfrm>
            <a:off x="1563576" y="4578370"/>
            <a:ext cx="4025155" cy="1527755"/>
            <a:chOff x="1563576" y="4578370"/>
            <a:chExt cx="4025155" cy="1527755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C0696C75-25EC-441F-9B3F-2EFFDC9FD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63576" y="4578370"/>
              <a:ext cx="4025155" cy="1527755"/>
            </a:xfrm>
            <a:prstGeom prst="rect">
              <a:avLst/>
            </a:prstGeom>
          </p:spPr>
        </p:pic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1C3E7276-2826-B44D-B053-AE3135A2EBFF}"/>
                </a:ext>
              </a:extLst>
            </p:cNvPr>
            <p:cNvSpPr txBox="1"/>
            <p:nvPr/>
          </p:nvSpPr>
          <p:spPr>
            <a:xfrm>
              <a:off x="2183220" y="4699591"/>
              <a:ext cx="800982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MX" sz="900" dirty="0"/>
                <a:t>Approach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30D07B83-5E3A-D340-A1F3-8C5074568C15}"/>
              </a:ext>
            </a:extLst>
          </p:cNvPr>
          <p:cNvGrpSpPr/>
          <p:nvPr/>
        </p:nvGrpSpPr>
        <p:grpSpPr>
          <a:xfrm>
            <a:off x="6679474" y="4578370"/>
            <a:ext cx="4855029" cy="1528435"/>
            <a:chOff x="6679474" y="4578370"/>
            <a:chExt cx="4855029" cy="1528435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F3A74F62-7DB1-4158-A63F-FA331038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79474" y="4578370"/>
              <a:ext cx="4855029" cy="1528435"/>
            </a:xfrm>
            <a:prstGeom prst="rect">
              <a:avLst/>
            </a:prstGeom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A9EC14FB-9327-9546-9F62-FB83439676B7}"/>
                </a:ext>
              </a:extLst>
            </p:cNvPr>
            <p:cNvSpPr txBox="1"/>
            <p:nvPr/>
          </p:nvSpPr>
          <p:spPr>
            <a:xfrm>
              <a:off x="7515089" y="4710223"/>
              <a:ext cx="927162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MX" sz="900" dirty="0"/>
                <a:t>Approach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121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C32F2-8E13-4D6F-9F02-0F2F58D25636}"/>
              </a:ext>
            </a:extLst>
          </p:cNvPr>
          <p:cNvSpPr txBox="1">
            <a:spLocks/>
          </p:cNvSpPr>
          <p:nvPr/>
        </p:nvSpPr>
        <p:spPr>
          <a:xfrm>
            <a:off x="3340609" y="24563"/>
            <a:ext cx="8851392" cy="7541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s-MX" sz="3200" b="1" i="1" dirty="0">
                <a:solidFill>
                  <a:schemeClr val="tx1"/>
                </a:solidFill>
              </a:rPr>
              <a:t>CONCLUSIONS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DBB7DAC-A782-4AAA-BA5A-04A8C52D9099}"/>
              </a:ext>
            </a:extLst>
          </p:cNvPr>
          <p:cNvSpPr txBox="1"/>
          <p:nvPr/>
        </p:nvSpPr>
        <p:spPr>
          <a:xfrm>
            <a:off x="1419497" y="1023534"/>
            <a:ext cx="98929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/>
              <a:t>The CI model is easy to implement and teaches us a lot about hadrons.</a:t>
            </a:r>
            <a:endParaRPr lang="es-MX" sz="20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AF95113-E3F9-46B0-BE22-9CF418AC8EC8}"/>
              </a:ext>
            </a:extLst>
          </p:cNvPr>
          <p:cNvSpPr txBox="1"/>
          <p:nvPr/>
        </p:nvSpPr>
        <p:spPr>
          <a:xfrm>
            <a:off x="1419494" y="4108929"/>
            <a:ext cx="91875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>
                <a:ea typeface="+mn-lt"/>
                <a:cs typeface="+mn-lt"/>
              </a:rPr>
              <a:t>We use gB = 1 for all baryons, obtaining excellent precision.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318A96F-6F24-44AE-8187-7B6C85452D51}"/>
              </a:ext>
            </a:extLst>
          </p:cNvPr>
          <p:cNvSpPr txBox="1"/>
          <p:nvPr/>
        </p:nvSpPr>
        <p:spPr>
          <a:xfrm>
            <a:off x="1419494" y="4794726"/>
            <a:ext cx="94488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MX" sz="2000" b="1" dirty="0"/>
              <a:t>Parity partners of the baryons with spin 3/2 are calculated.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01E02AE-A578-4C86-9041-04AEAEAE2C64}"/>
              </a:ext>
            </a:extLst>
          </p:cNvPr>
          <p:cNvSpPr txBox="1"/>
          <p:nvPr/>
        </p:nvSpPr>
        <p:spPr>
          <a:xfrm>
            <a:off x="1419494" y="5480523"/>
            <a:ext cx="9736185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MX" sz="2000" b="1" dirty="0"/>
              <a:t> The results obtained are in agreement with other theoretical approaches as well </a:t>
            </a:r>
            <a:r>
              <a:rPr lang="es-MX" sz="2000" b="1"/>
              <a:t>as with the experimental </a:t>
            </a:r>
            <a:r>
              <a:rPr lang="es-MX" sz="2000" b="1" dirty="0"/>
              <a:t>results that already exist.</a:t>
            </a:r>
            <a:endParaRPr lang="es-ES" sz="20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4C6BAD5-E7F2-4048-B5A5-5338AC365476}"/>
              </a:ext>
            </a:extLst>
          </p:cNvPr>
          <p:cNvSpPr txBox="1"/>
          <p:nvPr/>
        </p:nvSpPr>
        <p:spPr>
          <a:xfrm>
            <a:off x="1419494" y="1692379"/>
            <a:ext cx="98929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>
                <a:ea typeface="+mn-lt"/>
                <a:cs typeface="+mn-lt"/>
              </a:rPr>
              <a:t>CI shows good results for the masses of mesons and diquarks.</a:t>
            </a:r>
            <a:endParaRPr lang="es-MX" sz="20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3ED53C6-FD16-544B-A52C-C7BF54C12484}"/>
              </a:ext>
            </a:extLst>
          </p:cNvPr>
          <p:cNvSpPr txBox="1"/>
          <p:nvPr/>
        </p:nvSpPr>
        <p:spPr>
          <a:xfrm>
            <a:off x="1419494" y="2748604"/>
            <a:ext cx="98929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>
                <a:ea typeface="+mn-lt"/>
                <a:cs typeface="+mn-lt"/>
              </a:rPr>
              <a:t>The quark-diquarks picture was used to calculate the masses of the baryons,   viewed as all possible interactions between the quarks and the diquarks. We did this analysis using the Faddeev equation.</a:t>
            </a:r>
            <a:endParaRPr lang="es-MX" sz="20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8774CA0-DC14-0149-8081-2076F4DEAA9F}"/>
              </a:ext>
            </a:extLst>
          </p:cNvPr>
          <p:cNvSpPr txBox="1"/>
          <p:nvPr/>
        </p:nvSpPr>
        <p:spPr>
          <a:xfrm>
            <a:off x="4741816" y="6274041"/>
            <a:ext cx="2708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accent5">
                    <a:lumMod val="50000"/>
                  </a:schemeClr>
                </a:solidFill>
              </a:rPr>
              <a:t>Thank you !!!</a:t>
            </a:r>
          </a:p>
        </p:txBody>
      </p:sp>
    </p:spTree>
    <p:extLst>
      <p:ext uri="{BB962C8B-B14F-4D97-AF65-F5344CB8AC3E}">
        <p14:creationId xmlns:p14="http://schemas.microsoft.com/office/powerpoint/2010/main" val="188797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9" grpId="0"/>
      <p:bldP spid="12" grpId="0"/>
      <p:bldP spid="13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768A59E-3B6F-42D1-851A-565844464DF0}"/>
              </a:ext>
            </a:extLst>
          </p:cNvPr>
          <p:cNvSpPr txBox="1"/>
          <p:nvPr/>
        </p:nvSpPr>
        <p:spPr>
          <a:xfrm>
            <a:off x="1356015" y="1295049"/>
            <a:ext cx="10279931" cy="55399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cs typeface="Segoe UI"/>
              </a:rPr>
              <a:t>[7] P. L. Yin, C. Chen, G. </a:t>
            </a:r>
            <a:r>
              <a:rPr lang="es-MX" sz="2000" b="1" dirty="0" err="1">
                <a:solidFill>
                  <a:schemeClr val="accent4">
                    <a:lumMod val="50000"/>
                  </a:schemeClr>
                </a:solidFill>
                <a:cs typeface="Segoe UI"/>
              </a:rPr>
              <a:t>Krein</a:t>
            </a: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cs typeface="Segoe UI"/>
              </a:rPr>
              <a:t>, C. D. Roberts, J. Segovia and S. S. </a:t>
            </a:r>
            <a:r>
              <a:rPr lang="es-MX" sz="2000" b="1" dirty="0" err="1">
                <a:solidFill>
                  <a:schemeClr val="accent4">
                    <a:lumMod val="50000"/>
                  </a:schemeClr>
                </a:solidFill>
                <a:cs typeface="Segoe UI"/>
              </a:rPr>
              <a:t>Xu</a:t>
            </a: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cs typeface="Segoe UI"/>
              </a:rPr>
              <a:t>, </a:t>
            </a:r>
            <a:r>
              <a:rPr lang="es-MX" sz="2000" b="1" dirty="0" err="1">
                <a:solidFill>
                  <a:schemeClr val="accent4">
                    <a:lumMod val="50000"/>
                  </a:schemeClr>
                </a:solidFill>
                <a:cs typeface="Segoe UI"/>
              </a:rPr>
              <a:t>Phys</a:t>
            </a: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cs typeface="Segoe UI"/>
              </a:rPr>
              <a:t>. Rev. D, 100, 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cs typeface="Segoe UI"/>
              </a:rPr>
              <a:t>034008 (2019).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cs typeface="Segoe UI"/>
              </a:rPr>
              <a:t>​</a:t>
            </a:r>
          </a:p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  <a:cs typeface="Segoe UI"/>
              </a:rPr>
              <a:t>​</a:t>
            </a:r>
          </a:p>
          <a:p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cs typeface="Segoe UI"/>
              </a:rPr>
              <a:t>[8] Marco A. Bedolla, J. J. Cobos-Martínez, </a:t>
            </a:r>
            <a:r>
              <a:rPr lang="es-MX" sz="2000" b="1" dirty="0" err="1">
                <a:solidFill>
                  <a:schemeClr val="accent4">
                    <a:lumMod val="50000"/>
                  </a:schemeClr>
                </a:solidFill>
                <a:cs typeface="Segoe UI"/>
              </a:rPr>
              <a:t>Adnan</a:t>
            </a: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cs typeface="Segoe UI"/>
              </a:rPr>
              <a:t> </a:t>
            </a:r>
            <a:r>
              <a:rPr lang="es-MX" sz="2000" b="1" dirty="0" err="1">
                <a:solidFill>
                  <a:schemeClr val="accent4">
                    <a:lumMod val="50000"/>
                  </a:schemeClr>
                </a:solidFill>
                <a:cs typeface="Segoe UI"/>
              </a:rPr>
              <a:t>Bashir</a:t>
            </a: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cs typeface="Segoe UI"/>
              </a:rPr>
              <a:t>, 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cs typeface="Segoe UI"/>
              </a:rPr>
              <a:t>Phys.Rev.D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cs typeface="Segoe UI"/>
              </a:rPr>
              <a:t>, 92, 054031 (2015).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cs typeface="Segoe UI"/>
              </a:rPr>
              <a:t>​</a:t>
            </a:r>
          </a:p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  <a:cs typeface="Segoe UI"/>
              </a:rPr>
              <a:t>​</a:t>
            </a:r>
          </a:p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cs typeface="Segoe UI"/>
              </a:rPr>
              <a:t>[9] 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cs typeface="Segoe UI"/>
              </a:rPr>
              <a:t>Khepani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cs typeface="Segoe UI"/>
              </a:rPr>
              <a:t> Raya, Marco A.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cs typeface="Segoe UI"/>
              </a:rPr>
              <a:t>Bedolla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cs typeface="Segoe UI"/>
              </a:rPr>
              <a:t>, J. J.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cs typeface="Segoe UI"/>
              </a:rPr>
              <a:t>Cobos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cs typeface="Segoe UI"/>
              </a:rPr>
              <a:t>-Martínez, and Adnan Bashir, Few Body Syst., 59, 133 (2018).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cs typeface="Segoe UI"/>
              </a:rPr>
              <a:t>​</a:t>
            </a:r>
          </a:p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  <a:cs typeface="Segoe UI"/>
              </a:rPr>
              <a:t>​</a:t>
            </a:r>
          </a:p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cs typeface="Segoe UI"/>
              </a:rPr>
              <a:t>[10] Shu-Sheng Xu, Chen 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cs typeface="Segoe UI"/>
              </a:rPr>
              <a:t>Chen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cs typeface="Segoe UI"/>
              </a:rPr>
              <a:t>, Ian C.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cs typeface="Segoe UI"/>
              </a:rPr>
              <a:t>Cloet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cs typeface="Segoe UI"/>
              </a:rPr>
              <a:t>, Craig D. Roberts, Jorge Segovia, and Hong-Shi 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cs typeface="Segoe UI"/>
              </a:rPr>
              <a:t>Zong,Phys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cs typeface="Segoe UI"/>
              </a:rPr>
              <a:t>. Rev. D,92, 114034 (2015).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cs typeface="Segoe UI"/>
              </a:rPr>
              <a:t>​</a:t>
            </a:r>
          </a:p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  <a:cs typeface="Segoe UI"/>
              </a:rPr>
              <a:t>​</a:t>
            </a:r>
          </a:p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cs typeface="Segoe UI"/>
              </a:rPr>
              <a:t>[11] Marco Antonio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cs typeface="Segoe UI"/>
              </a:rPr>
              <a:t>Bedolla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cs typeface="Segoe UI"/>
              </a:rPr>
              <a:t>, Jacopo Ferretti, Craig D Roberts, and Elena 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cs typeface="Segoe UI"/>
              </a:rPr>
              <a:t>Santopinto,Eur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cs typeface="Segoe UI"/>
              </a:rPr>
              <a:t>. Phys. J. C, 80,1004 (2020)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cs typeface="Segoe UI"/>
              </a:rPr>
              <a:t>​.</a:t>
            </a:r>
          </a:p>
          <a:p>
            <a:r>
              <a:rPr lang="es-MX" sz="2000" dirty="0">
                <a:cs typeface="Segoe UI"/>
              </a:rPr>
              <a:t>​</a:t>
            </a:r>
          </a:p>
          <a:p>
            <a:r>
              <a:rPr lang="en-US" dirty="0">
                <a:cs typeface="Segoe UI"/>
              </a:rPr>
              <a:t>​</a:t>
            </a:r>
          </a:p>
          <a:p>
            <a:r>
              <a:rPr lang="es-MX" dirty="0">
                <a:cs typeface="Segoe UI"/>
              </a:rPr>
              <a:t>​</a:t>
            </a:r>
          </a:p>
          <a:p>
            <a:r>
              <a:rPr lang="es-MX" dirty="0">
                <a:cs typeface="Segoe UI"/>
              </a:rPr>
              <a:t>​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8CEDE4D-05A1-4C2E-A3DC-C18F8CAC526D}"/>
              </a:ext>
            </a:extLst>
          </p:cNvPr>
          <p:cNvSpPr txBox="1">
            <a:spLocks/>
          </p:cNvSpPr>
          <p:nvPr/>
        </p:nvSpPr>
        <p:spPr>
          <a:xfrm>
            <a:off x="8063344" y="126283"/>
            <a:ext cx="3877019" cy="55902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103126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31730E17-51A4-4AA3-AEEE-D52B3697D0D7}"/>
              </a:ext>
            </a:extLst>
          </p:cNvPr>
          <p:cNvSpPr txBox="1">
            <a:spLocks/>
          </p:cNvSpPr>
          <p:nvPr/>
        </p:nvSpPr>
        <p:spPr>
          <a:xfrm>
            <a:off x="8063344" y="126283"/>
            <a:ext cx="3877019" cy="55902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3200" b="1" i="1" dirty="0"/>
              <a:t>Introduction</a:t>
            </a:r>
          </a:p>
        </p:txBody>
      </p:sp>
      <p:pic>
        <p:nvPicPr>
          <p:cNvPr id="2" name="Picture 2" descr="Table&#10;&#10;Description automatically generated">
            <a:extLst>
              <a:ext uri="{FF2B5EF4-FFF2-40B4-BE49-F238E27FC236}">
                <a16:creationId xmlns:a16="http://schemas.microsoft.com/office/drawing/2014/main" id="{FF44D759-F5CE-4EA9-BC5C-10A33770A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546" y="922531"/>
            <a:ext cx="10104405" cy="557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5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31730E17-51A4-4AA3-AEEE-D52B3697D0D7}"/>
              </a:ext>
            </a:extLst>
          </p:cNvPr>
          <p:cNvSpPr txBox="1">
            <a:spLocks/>
          </p:cNvSpPr>
          <p:nvPr/>
        </p:nvSpPr>
        <p:spPr>
          <a:xfrm>
            <a:off x="8063344" y="126283"/>
            <a:ext cx="3877019" cy="55902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3200" b="1" i="1" dirty="0"/>
              <a:t>Introduction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FBB2010-2067-4919-B8C7-1619DC2FE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487" y="887516"/>
            <a:ext cx="8385428" cy="573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63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2FEAB03-AE9C-4251-A820-85ACB2DA1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94" y="899472"/>
            <a:ext cx="1114425" cy="36195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CA1F975-5CA7-489B-9B77-911B8D095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94" y="899472"/>
            <a:ext cx="1114425" cy="36195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A0B8B72-EDE7-404C-962A-777247AD805A}"/>
              </a:ext>
            </a:extLst>
          </p:cNvPr>
          <p:cNvSpPr txBox="1"/>
          <p:nvPr/>
        </p:nvSpPr>
        <p:spPr>
          <a:xfrm>
            <a:off x="752160" y="861312"/>
            <a:ext cx="1143983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endParaRPr lang="es-MX" sz="2000" b="1" i="0" u="none" strike="noStrike" baseline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9FB3618D-5245-4452-BB40-F272329C89E0}"/>
              </a:ext>
            </a:extLst>
          </p:cNvPr>
          <p:cNvSpPr txBox="1">
            <a:spLocks/>
          </p:cNvSpPr>
          <p:nvPr/>
        </p:nvSpPr>
        <p:spPr>
          <a:xfrm>
            <a:off x="8063344" y="126283"/>
            <a:ext cx="3877019" cy="55902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3200" b="1" i="1" dirty="0"/>
              <a:t>Introduction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FB0CED0-A63F-4622-A40C-DA738C06B223}"/>
              </a:ext>
            </a:extLst>
          </p:cNvPr>
          <p:cNvSpPr txBox="1"/>
          <p:nvPr/>
        </p:nvSpPr>
        <p:spPr>
          <a:xfrm>
            <a:off x="1086753" y="1578335"/>
            <a:ext cx="10454115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 sz="2000" b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Several labs are trying to measure heavy particles:</a:t>
            </a:r>
          </a:p>
          <a:p>
            <a:endParaRPr lang="es-MX" sz="2000" b="1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2000" b="1" dirty="0">
                <a:ea typeface="+mn-lt"/>
                <a:cs typeface="+mn-lt"/>
              </a:rPr>
              <a:t>  BELLE searches resonances of Ξ</a:t>
            </a:r>
            <a:r>
              <a:rPr lang="es-MX" sz="2000" b="1" baseline="-25000" dirty="0">
                <a:ea typeface="+mn-lt"/>
                <a:cs typeface="+mn-lt"/>
              </a:rPr>
              <a:t>c    </a:t>
            </a:r>
            <a:r>
              <a:rPr lang="es-MX" sz="2000" b="1" dirty="0">
                <a:ea typeface="+mn-lt"/>
                <a:cs typeface="+mn-lt"/>
              </a:rPr>
              <a:t>and Ω</a:t>
            </a:r>
            <a:r>
              <a:rPr lang="es-MX" sz="2000" b="1" baseline="-25000" dirty="0">
                <a:ea typeface="+mn-lt"/>
                <a:cs typeface="+mn-lt"/>
              </a:rPr>
              <a:t>c   </a:t>
            </a:r>
            <a:endParaRPr lang="es-MX" sz="2000" b="1" dirty="0"/>
          </a:p>
          <a:p>
            <a:r>
              <a:rPr lang="es-MX" sz="2000" b="1" dirty="0">
                <a:ea typeface="+mn-lt"/>
                <a:cs typeface="+mn-lt"/>
              </a:rPr>
              <a:t>    </a:t>
            </a: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A.J. Schwartz, </a:t>
            </a:r>
            <a:r>
              <a:rPr lang="es-MX" sz="2000" b="1" dirty="0" err="1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Proc</a:t>
            </a: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. </a:t>
            </a:r>
            <a:r>
              <a:rPr lang="es-MX" sz="2000" b="1" dirty="0" err="1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Sci</a:t>
            </a: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., CHARM2016, 042 [arXiv:1701.07159], (2017).</a:t>
            </a:r>
            <a:endParaRPr lang="es-MX" sz="20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20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2000" b="1" dirty="0"/>
              <a:t>Jefferson Lab studies hadrons in terms of their form factors.</a:t>
            </a:r>
            <a:r>
              <a:rPr lang="da-DK" sz="2000" b="1" dirty="0">
                <a:latin typeface="Century Gothic"/>
              </a:rPr>
              <a:t>   </a:t>
            </a:r>
            <a:r>
              <a:rPr lang="da-DK" sz="2000" b="1" i="0" u="none" strike="noStrike" baseline="0" dirty="0">
                <a:latin typeface="Century Gothic"/>
              </a:rPr>
              <a:t> </a:t>
            </a:r>
            <a:r>
              <a:rPr lang="da-DK" sz="2000" b="1" i="0" u="none" strike="noStrike" baseline="0" dirty="0">
                <a:solidFill>
                  <a:schemeClr val="accent4">
                    <a:lumMod val="50000"/>
                  </a:schemeClr>
                </a:solidFill>
                <a:latin typeface="Century Gothic"/>
              </a:rPr>
              <a:t>G. Aznauryan et al., Int. J. Mod. Phys. E 22, 1330015 (</a:t>
            </a:r>
            <a:r>
              <a:rPr lang="da-DK" sz="2000" b="1" dirty="0">
                <a:solidFill>
                  <a:schemeClr val="accent4">
                    <a:lumMod val="50000"/>
                  </a:schemeClr>
                </a:solidFill>
                <a:latin typeface="Century Gothic"/>
              </a:rPr>
              <a:t>2013</a:t>
            </a:r>
            <a:r>
              <a:rPr lang="da-DK" sz="2000" b="1" i="0" u="none" strike="noStrike" baseline="0" dirty="0">
                <a:solidFill>
                  <a:schemeClr val="accent4">
                    <a:lumMod val="50000"/>
                  </a:schemeClr>
                </a:solidFill>
                <a:latin typeface="Century Gothic"/>
              </a:rPr>
              <a:t>).</a:t>
            </a:r>
            <a:r>
              <a:rPr lang="da-DK" sz="2000" b="1" dirty="0">
                <a:solidFill>
                  <a:schemeClr val="accent4">
                    <a:lumMod val="50000"/>
                  </a:schemeClr>
                </a:solidFill>
                <a:latin typeface="Century Gothic"/>
              </a:rPr>
              <a:t> </a:t>
            </a:r>
          </a:p>
          <a:p>
            <a:endParaRPr lang="da-DK" sz="2000" b="1" dirty="0">
              <a:ea typeface="+mn-lt"/>
              <a:cs typeface="+mn-lt"/>
            </a:endParaRPr>
          </a:p>
          <a:p>
            <a:pPr marL="171450" indent="-171450">
              <a:buFont typeface="Arial,Sans-Serif"/>
              <a:buChar char="•"/>
            </a:pPr>
            <a:r>
              <a:rPr lang="es-MX" sz="2000" b="1" dirty="0">
                <a:ea typeface="+mn-lt"/>
                <a:cs typeface="+mn-lt"/>
              </a:rPr>
              <a:t>PANDA searches for baryons with s and c quarks.</a:t>
            </a:r>
            <a:endParaRPr lang="en-US" sz="2000" b="1" dirty="0">
              <a:ea typeface="+mn-lt"/>
              <a:cs typeface="+mn-lt"/>
            </a:endParaRPr>
          </a:p>
          <a:p>
            <a:r>
              <a:rPr lang="da-DK" sz="2000" b="1" dirty="0">
                <a:ea typeface="+mn-lt"/>
                <a:cs typeface="+mn-lt"/>
              </a:rPr>
              <a:t>    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Q.-Y. Lin, X. Liu, and H.-S. Xu, Phys. Rev. D 90, 014014 (2014). </a:t>
            </a:r>
          </a:p>
          <a:p>
            <a:endParaRPr lang="en-US" sz="2000" b="1" dirty="0"/>
          </a:p>
          <a:p>
            <a:pPr marL="171450" indent="-171450">
              <a:buFont typeface="Arial,Sans-Serif"/>
              <a:buChar char="•"/>
            </a:pPr>
            <a:r>
              <a:rPr lang="es-MX" sz="2000" b="1" dirty="0"/>
              <a:t>LHCb searches for baryons with quarks c and b.</a:t>
            </a:r>
          </a:p>
          <a:p>
            <a:r>
              <a:rPr lang="da-DK" sz="2000" b="1" dirty="0">
                <a:ea typeface="+mn-lt"/>
                <a:cs typeface="+mn-lt"/>
              </a:rPr>
              <a:t>    </a:t>
            </a:r>
            <a:r>
              <a:rPr lang="fr-FR" sz="2000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R. </a:t>
            </a:r>
            <a:r>
              <a:rPr lang="fr-FR" sz="2000" b="1" dirty="0" err="1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Aaij</a:t>
            </a:r>
            <a:r>
              <a:rPr lang="fr-FR" sz="2000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 et al. (</a:t>
            </a:r>
            <a:r>
              <a:rPr lang="fr-FR" sz="2000" b="1" dirty="0" err="1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LHCb</a:t>
            </a:r>
            <a:r>
              <a:rPr lang="fr-FR" sz="2000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 Collaboration), Phys. </a:t>
            </a:r>
            <a:r>
              <a:rPr lang="fr-FR" sz="2000" b="1" dirty="0" err="1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Rev</a:t>
            </a:r>
            <a:r>
              <a:rPr lang="fr-FR" sz="2000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. </a:t>
            </a:r>
            <a:r>
              <a:rPr lang="fr-FR" sz="2000" b="1" dirty="0" err="1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Lett</a:t>
            </a:r>
            <a:r>
              <a:rPr lang="fr-FR" sz="2000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. 122 (2019).</a:t>
            </a: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824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2FEAB03-AE9C-4251-A820-85ACB2DA1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94" y="899472"/>
            <a:ext cx="1114425" cy="36195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31730E17-51A4-4AA3-AEEE-D52B3697D0D7}"/>
              </a:ext>
            </a:extLst>
          </p:cNvPr>
          <p:cNvSpPr txBox="1">
            <a:spLocks/>
          </p:cNvSpPr>
          <p:nvPr/>
        </p:nvSpPr>
        <p:spPr>
          <a:xfrm>
            <a:off x="8063344" y="126283"/>
            <a:ext cx="3877019" cy="55902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3200" b="1" i="1"/>
              <a:t>Introduction</a:t>
            </a:r>
            <a:endParaRPr lang="es-MX" sz="3200" b="1" i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CA1F975-5CA7-489B-9B77-911B8D095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94" y="899472"/>
            <a:ext cx="1114425" cy="36195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A3A10597-E6FF-4C9B-811D-151065763754}"/>
              </a:ext>
            </a:extLst>
          </p:cNvPr>
          <p:cNvSpPr txBox="1"/>
          <p:nvPr/>
        </p:nvSpPr>
        <p:spPr>
          <a:xfrm>
            <a:off x="752162" y="1010466"/>
            <a:ext cx="1118820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endParaRPr lang="es-MX" sz="2000" b="1" i="0" u="none" strike="noStrike" baseline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9ECEE75-A648-45B6-980C-C4AF4805F102}"/>
              </a:ext>
            </a:extLst>
          </p:cNvPr>
          <p:cNvSpPr txBox="1"/>
          <p:nvPr/>
        </p:nvSpPr>
        <p:spPr>
          <a:xfrm>
            <a:off x="1205678" y="682919"/>
            <a:ext cx="10566652" cy="59400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endParaRPr lang="es-MX" sz="2000" b="1" dirty="0"/>
          </a:p>
          <a:p>
            <a:r>
              <a:rPr lang="es-MX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On the theoretical side there are several approaches to calculate hadrons:</a:t>
            </a:r>
          </a:p>
          <a:p>
            <a:endParaRPr lang="es-MX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s-MX" sz="2000" b="1" dirty="0"/>
              <a:t>Poincaré Covariant Analysis for Continuous QCD.</a:t>
            </a:r>
          </a:p>
          <a:p>
            <a:r>
              <a:rPr lang="da-DK" sz="2000" b="1" dirty="0">
                <a:solidFill>
                  <a:schemeClr val="accent4">
                    <a:lumMod val="50000"/>
                  </a:schemeClr>
                </a:solidFill>
                <a:latin typeface="Century Gothic"/>
              </a:rPr>
              <a:t>   </a:t>
            </a:r>
            <a:r>
              <a:rPr lang="da-DK" sz="2000" b="1" i="0" u="none" strike="noStrike" baseline="0" dirty="0">
                <a:solidFill>
                  <a:schemeClr val="accent4">
                    <a:lumMod val="50000"/>
                  </a:schemeClr>
                </a:solidFill>
                <a:latin typeface="Century Gothic"/>
              </a:rPr>
              <a:t> </a:t>
            </a:r>
            <a:r>
              <a:rPr lang="fr-FR" sz="2000" b="1" i="0" u="none" strike="noStrike" baseline="0" dirty="0">
                <a:solidFill>
                  <a:schemeClr val="accent4">
                    <a:lumMod val="50000"/>
                  </a:schemeClr>
                </a:solidFill>
                <a:latin typeface="Century Gothic"/>
              </a:rPr>
              <a:t>R. </a:t>
            </a:r>
            <a:r>
              <a:rPr lang="fr-FR" sz="2000" b="1" i="0" u="none" strike="noStrike" baseline="0" dirty="0" err="1">
                <a:solidFill>
                  <a:schemeClr val="accent4">
                    <a:lumMod val="50000"/>
                  </a:schemeClr>
                </a:solidFill>
                <a:latin typeface="Century Gothic"/>
              </a:rPr>
              <a:t>Aaij</a:t>
            </a:r>
            <a:r>
              <a:rPr lang="fr-FR" sz="2000" b="1" i="0" u="none" strike="noStrike" baseline="0" dirty="0">
                <a:solidFill>
                  <a:schemeClr val="accent4">
                    <a:lumMod val="50000"/>
                  </a:schemeClr>
                </a:solidFill>
                <a:latin typeface="Century Gothic"/>
              </a:rPr>
              <a:t> et al. (</a:t>
            </a:r>
            <a:r>
              <a:rPr lang="fr-FR" sz="2000" b="1" i="0" u="none" strike="noStrike" baseline="0" dirty="0" err="1">
                <a:solidFill>
                  <a:schemeClr val="accent4">
                    <a:lumMod val="50000"/>
                  </a:schemeClr>
                </a:solidFill>
                <a:latin typeface="Century Gothic"/>
              </a:rPr>
              <a:t>LHCb</a:t>
            </a:r>
            <a:r>
              <a:rPr lang="fr-FR" sz="2000" b="1" i="0" u="none" strike="noStrike" baseline="0" dirty="0">
                <a:solidFill>
                  <a:schemeClr val="accent4">
                    <a:lumMod val="50000"/>
                  </a:schemeClr>
                </a:solidFill>
                <a:latin typeface="Century Gothic"/>
              </a:rPr>
              <a:t> Collaboration), Phys. </a:t>
            </a:r>
            <a:r>
              <a:rPr lang="fr-FR" sz="2000" b="1" i="0" u="none" strike="noStrike" baseline="0" dirty="0" err="1">
                <a:solidFill>
                  <a:schemeClr val="accent4">
                    <a:lumMod val="50000"/>
                  </a:schemeClr>
                </a:solidFill>
                <a:latin typeface="Century Gothic"/>
              </a:rPr>
              <a:t>Rev</a:t>
            </a:r>
            <a:r>
              <a:rPr lang="fr-FR" sz="2000" b="1" i="0" u="none" strike="noStrike" baseline="0" dirty="0">
                <a:solidFill>
                  <a:schemeClr val="accent4">
                    <a:lumMod val="50000"/>
                  </a:schemeClr>
                </a:solidFill>
                <a:latin typeface="Century Gothic"/>
              </a:rPr>
              <a:t>. </a:t>
            </a:r>
            <a:r>
              <a:rPr lang="fr-FR" sz="2000" b="1" i="0" u="none" strike="noStrike" baseline="0" dirty="0" err="1">
                <a:solidFill>
                  <a:schemeClr val="accent4">
                    <a:lumMod val="50000"/>
                  </a:schemeClr>
                </a:solidFill>
                <a:latin typeface="Century Gothic"/>
              </a:rPr>
              <a:t>Lett</a:t>
            </a:r>
            <a:r>
              <a:rPr lang="fr-FR" sz="2000" b="1" i="0" u="none" strike="noStrike" baseline="0" dirty="0">
                <a:solidFill>
                  <a:schemeClr val="accent4">
                    <a:lumMod val="50000"/>
                  </a:schemeClr>
                </a:solidFill>
                <a:latin typeface="Century Gothic"/>
              </a:rPr>
              <a:t>. 122</a:t>
            </a:r>
            <a:r>
              <a:rPr lang="fr-FR" sz="2000" b="1" dirty="0">
                <a:solidFill>
                  <a:schemeClr val="accent4">
                    <a:lumMod val="50000"/>
                  </a:schemeClr>
                </a:solidFill>
                <a:latin typeface="Century Gothic"/>
              </a:rPr>
              <a:t>, (2018).</a:t>
            </a:r>
          </a:p>
          <a:p>
            <a:endParaRPr lang="fr-FR" sz="2000" b="1" dirty="0">
              <a:solidFill>
                <a:schemeClr val="accent4">
                  <a:lumMod val="50000"/>
                </a:schemeClr>
              </a:solidFill>
              <a:latin typeface="Century Gothic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s-MX" sz="2000" b="1" dirty="0">
                <a:ea typeface="+mn-lt"/>
                <a:cs typeface="+mn-lt"/>
              </a:rPr>
              <a:t>Lattice.</a:t>
            </a:r>
          </a:p>
          <a:p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     Z. S. Brown, W. Detmold, S. </a:t>
            </a:r>
            <a:r>
              <a:rPr lang="es-MX" sz="2000" b="1" dirty="0" err="1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Meinel</a:t>
            </a: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, and K. </a:t>
            </a:r>
            <a:r>
              <a:rPr lang="es-MX" sz="2000" b="1" dirty="0" err="1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Orginos,Z</a:t>
            </a: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. S. Brown, W. Detmold,</a:t>
            </a:r>
          </a:p>
          <a:p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     S.  </a:t>
            </a:r>
            <a:r>
              <a:rPr lang="es-MX" sz="2000" b="1" dirty="0" err="1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Meinel</a:t>
            </a: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, and K. </a:t>
            </a:r>
            <a:r>
              <a:rPr lang="es-MX" sz="2000" b="1" dirty="0" err="1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Orginos</a:t>
            </a: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, </a:t>
            </a:r>
            <a:r>
              <a:rPr lang="es-MX" sz="2000" b="1" dirty="0" err="1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Phys</a:t>
            </a: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. Rev. D 90, 094507 (2014). </a:t>
            </a:r>
            <a:endParaRPr lang="es-MX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s-MX" sz="2000" b="1" dirty="0">
              <a:solidFill>
                <a:schemeClr val="accent4">
                  <a:lumMod val="50000"/>
                </a:schemeClr>
              </a:solidFill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s-MX" sz="2000" b="1" dirty="0">
                <a:ea typeface="+mn-lt"/>
                <a:cs typeface="+mn-lt"/>
              </a:rPr>
              <a:t>Formalism of the Faddeev Equation (Fadv).</a:t>
            </a:r>
          </a:p>
          <a:p>
            <a:r>
              <a:rPr lang="es-MX" sz="2000" b="1" dirty="0"/>
              <a:t>     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B. Silvestre-Brac, Few-Body Syst. 20, 1 (1996). 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ea typeface="+mn-lt"/>
              <a:cs typeface="Arial"/>
            </a:endParaRPr>
          </a:p>
          <a:p>
            <a:endParaRPr lang="en-US" sz="2000" b="1" dirty="0">
              <a:solidFill>
                <a:schemeClr val="accent4">
                  <a:lumMod val="50000"/>
                </a:schemeClr>
              </a:solidFill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s-MX" sz="2000" b="1" dirty="0">
                <a:ea typeface="+mn-lt"/>
                <a:cs typeface="+mn-lt"/>
              </a:rPr>
              <a:t>Bag model.</a:t>
            </a:r>
          </a:p>
          <a:p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latin typeface="Century Gothic"/>
                <a:cs typeface="Arial"/>
              </a:rPr>
              <a:t>     P. </a:t>
            </a:r>
            <a:r>
              <a:rPr lang="es-MX" sz="2000" b="1" dirty="0" err="1">
                <a:solidFill>
                  <a:schemeClr val="accent4">
                    <a:lumMod val="50000"/>
                  </a:schemeClr>
                </a:solidFill>
                <a:latin typeface="Century Gothic"/>
                <a:cs typeface="Arial"/>
              </a:rPr>
              <a:t>Hasenfratz</a:t>
            </a: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latin typeface="Century Gothic"/>
                <a:cs typeface="Arial"/>
              </a:rPr>
              <a:t>, R. R. </a:t>
            </a:r>
            <a:r>
              <a:rPr lang="es-MX" sz="2000" b="1" dirty="0" err="1">
                <a:solidFill>
                  <a:schemeClr val="accent4">
                    <a:lumMod val="50000"/>
                  </a:schemeClr>
                </a:solidFill>
                <a:latin typeface="Century Gothic"/>
                <a:cs typeface="Arial"/>
              </a:rPr>
              <a:t>Horgan</a:t>
            </a: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latin typeface="Century Gothic"/>
                <a:cs typeface="Arial"/>
              </a:rPr>
              <a:t>, J. Kuti, and J. M. Richard, </a:t>
            </a:r>
            <a:r>
              <a:rPr lang="es-MX" sz="2000" b="1" dirty="0" err="1">
                <a:solidFill>
                  <a:schemeClr val="accent4">
                    <a:lumMod val="50000"/>
                  </a:schemeClr>
                </a:solidFill>
                <a:latin typeface="Century Gothic"/>
                <a:cs typeface="Arial"/>
              </a:rPr>
              <a:t>Phys</a:t>
            </a: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latin typeface="Century Gothic"/>
                <a:cs typeface="Arial"/>
              </a:rPr>
              <a:t>. </a:t>
            </a:r>
            <a:r>
              <a:rPr lang="es-MX" sz="2000" b="1" dirty="0" err="1">
                <a:solidFill>
                  <a:schemeClr val="accent4">
                    <a:lumMod val="50000"/>
                  </a:schemeClr>
                </a:solidFill>
                <a:latin typeface="Century Gothic"/>
                <a:cs typeface="Arial"/>
              </a:rPr>
              <a:t>Lett</a:t>
            </a: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latin typeface="Century Gothic"/>
                <a:cs typeface="Arial"/>
              </a:rPr>
              <a:t>. 94B, 401 (1980). </a:t>
            </a:r>
          </a:p>
          <a:p>
            <a:endParaRPr lang="es-MX" sz="2000" b="1" dirty="0">
              <a:solidFill>
                <a:schemeClr val="accent4">
                  <a:lumMod val="50000"/>
                </a:schemeClr>
              </a:solidFill>
              <a:latin typeface="Century Gothic"/>
              <a:ea typeface="+mn-lt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s-MX" sz="2000" b="1" dirty="0">
                <a:ea typeface="+mn-lt"/>
                <a:cs typeface="+mn-lt"/>
              </a:rPr>
              <a:t>Quark counting rules (QCR).</a:t>
            </a:r>
          </a:p>
          <a:p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latin typeface="Century Gothic"/>
                <a:cs typeface="Arial"/>
              </a:rPr>
              <a:t>     J. D. </a:t>
            </a:r>
            <a:r>
              <a:rPr lang="es-MX" sz="2000" b="1" dirty="0" err="1">
                <a:solidFill>
                  <a:schemeClr val="accent4">
                    <a:lumMod val="50000"/>
                  </a:schemeClr>
                </a:solidFill>
                <a:latin typeface="Century Gothic"/>
                <a:cs typeface="Arial"/>
              </a:rPr>
              <a:t>Bjorken</a:t>
            </a: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latin typeface="Century Gothic"/>
                <a:cs typeface="Arial"/>
              </a:rPr>
              <a:t>, AIP Conf. </a:t>
            </a:r>
            <a:r>
              <a:rPr lang="es-MX" sz="2000" b="1" dirty="0" err="1">
                <a:solidFill>
                  <a:schemeClr val="accent4">
                    <a:lumMod val="50000"/>
                  </a:schemeClr>
                </a:solidFill>
                <a:latin typeface="Century Gothic"/>
                <a:cs typeface="Arial"/>
              </a:rPr>
              <a:t>Proc</a:t>
            </a:r>
            <a:r>
              <a:rPr lang="es-MX" sz="2000" b="1" dirty="0">
                <a:solidFill>
                  <a:schemeClr val="accent4">
                    <a:lumMod val="50000"/>
                  </a:schemeClr>
                </a:solidFill>
                <a:latin typeface="Century Gothic"/>
                <a:cs typeface="Arial"/>
              </a:rPr>
              <a:t>. 132, 390 (1985). </a:t>
            </a:r>
            <a:endParaRPr lang="es-MX" sz="2000" dirty="0">
              <a:solidFill>
                <a:schemeClr val="accent4">
                  <a:lumMod val="50000"/>
                </a:schemeClr>
              </a:solidFill>
              <a:latin typeface="Century Gothic"/>
            </a:endParaRPr>
          </a:p>
          <a:p>
            <a:pPr marL="342900" indent="-342900">
              <a:buFont typeface="Arial"/>
              <a:buChar char="•"/>
            </a:pPr>
            <a:endParaRPr lang="es-MX" sz="2000" b="1" dirty="0">
              <a:solidFill>
                <a:schemeClr val="accent4">
                  <a:lumMod val="50000"/>
                </a:schemeClr>
              </a:solidFill>
              <a:latin typeface="Century Gothic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4640244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F72F1CCDC595D478C1BC529EB8B175C" ma:contentTypeVersion="2" ma:contentTypeDescription="Crear nuevo documento." ma:contentTypeScope="" ma:versionID="69c80cdfe382ef1454e7549081be1c26">
  <xsd:schema xmlns:xsd="http://www.w3.org/2001/XMLSchema" xmlns:xs="http://www.w3.org/2001/XMLSchema" xmlns:p="http://schemas.microsoft.com/office/2006/metadata/properties" xmlns:ns3="f0a6c885-9d04-4065-a9dc-23355330eeaf" targetNamespace="http://schemas.microsoft.com/office/2006/metadata/properties" ma:root="true" ma:fieldsID="33e1d2eca35ed595b11e5a291590d6e1" ns3:_="">
    <xsd:import namespace="f0a6c885-9d04-4065-a9dc-23355330ee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a6c885-9d04-4065-a9dc-23355330ee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79F227-5C5B-4442-A0B0-6B3BE4B84C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7FD111-6B68-4BA8-9832-71EF49DD08A4}">
  <ds:schemaRefs>
    <ds:schemaRef ds:uri="f0a6c885-9d04-4065-a9dc-23355330eea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7F26795-C61A-477B-9057-A18C886106D6}">
  <ds:schemaRefs>
    <ds:schemaRef ds:uri="f0a6c885-9d04-4065-a9dc-23355330eea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3505</TotalTime>
  <Words>3230</Words>
  <Application>Microsoft Macintosh PowerPoint</Application>
  <PresentationFormat>Panorámica</PresentationFormat>
  <Paragraphs>406</Paragraphs>
  <Slides>45</Slides>
  <Notes>37</Notes>
  <HiddenSlides>4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55" baseType="lpstr">
      <vt:lpstr>Arial</vt:lpstr>
      <vt:lpstr>Arial,Sans-Serif</vt:lpstr>
      <vt:lpstr>Calibri</vt:lpstr>
      <vt:lpstr>Cambria Math</vt:lpstr>
      <vt:lpstr>Century Gothic</vt:lpstr>
      <vt:lpstr>NimbusRomNo9L-Regu</vt:lpstr>
      <vt:lpstr>PGTOH P+ Publico Text</vt:lpstr>
      <vt:lpstr>rtxr</vt:lpstr>
      <vt:lpstr>Wingdings 3</vt:lpstr>
      <vt:lpstr>Espiral</vt:lpstr>
      <vt:lpstr>Meson and Baryon Masses: A Unified Treatment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DIQUARKS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Masa de los Mesones</dc:title>
  <dc:creator>Gustavo  paredes</dc:creator>
  <cp:lastModifiedBy>Gustavo  paredes</cp:lastModifiedBy>
  <cp:revision>290</cp:revision>
  <dcterms:created xsi:type="dcterms:W3CDTF">2020-11-10T02:06:50Z</dcterms:created>
  <dcterms:modified xsi:type="dcterms:W3CDTF">2021-07-28T01:57:47Z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0x010100BF72F1CCDC595D478C1BC529EB8B175C</vt:lpwstr>
  </property>
</Properties>
</file>