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</p:sldMasterIdLst>
  <p:notesMasterIdLst>
    <p:notesMasterId r:id="rId33"/>
  </p:notesMasterIdLst>
  <p:handoutMasterIdLst>
    <p:handoutMasterId r:id="rId34"/>
  </p:handoutMasterIdLst>
  <p:sldIdLst>
    <p:sldId id="363" r:id="rId3"/>
    <p:sldId id="826" r:id="rId4"/>
    <p:sldId id="784" r:id="rId5"/>
    <p:sldId id="804" r:id="rId6"/>
    <p:sldId id="788" r:id="rId7"/>
    <p:sldId id="815" r:id="rId8"/>
    <p:sldId id="801" r:id="rId9"/>
    <p:sldId id="838" r:id="rId10"/>
    <p:sldId id="813" r:id="rId11"/>
    <p:sldId id="797" r:id="rId12"/>
    <p:sldId id="717" r:id="rId13"/>
    <p:sldId id="839" r:id="rId14"/>
    <p:sldId id="792" r:id="rId15"/>
    <p:sldId id="806" r:id="rId16"/>
    <p:sldId id="811" r:id="rId17"/>
    <p:sldId id="827" r:id="rId18"/>
    <p:sldId id="836" r:id="rId19"/>
    <p:sldId id="834" r:id="rId20"/>
    <p:sldId id="818" r:id="rId21"/>
    <p:sldId id="786" r:id="rId22"/>
    <p:sldId id="715" r:id="rId23"/>
    <p:sldId id="837" r:id="rId24"/>
    <p:sldId id="835" r:id="rId25"/>
    <p:sldId id="817" r:id="rId26"/>
    <p:sldId id="828" r:id="rId27"/>
    <p:sldId id="829" r:id="rId28"/>
    <p:sldId id="794" r:id="rId29"/>
    <p:sldId id="833" r:id="rId30"/>
    <p:sldId id="822" r:id="rId31"/>
    <p:sldId id="814" r:id="rId32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3300"/>
    <a:srgbClr val="0000FF"/>
    <a:srgbClr val="990099"/>
    <a:srgbClr val="800080"/>
    <a:srgbClr val="FF6600"/>
    <a:srgbClr val="FF0066"/>
    <a:srgbClr val="CC0066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11E6C-D809-4C5A-B8A6-159668D49F73}" v="118" dt="2021-07-26T16:07:42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87" autoAdjust="0"/>
    <p:restoredTop sz="98548" autoAdjust="0"/>
  </p:normalViewPr>
  <p:slideViewPr>
    <p:cSldViewPr>
      <p:cViewPr varScale="1">
        <p:scale>
          <a:sx n="78" d="100"/>
          <a:sy n="78" d="100"/>
        </p:scale>
        <p:origin x="37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17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Rapp" userId="0c705402afb1df23" providerId="LiveId" clId="{AB1FF871-0833-4F8B-B7CD-689A2652C8DF}"/>
    <pc:docChg chg="undo custSel addSld delSld modSld sldOrd delMainMaster">
      <pc:chgData name="Ralf Rapp" userId="0c705402afb1df23" providerId="LiveId" clId="{AB1FF871-0833-4F8B-B7CD-689A2652C8DF}" dt="2021-06-29T12:37:15.414" v="5272" actId="1076"/>
      <pc:docMkLst>
        <pc:docMk/>
      </pc:docMkLst>
      <pc:sldChg chg="modSp mod">
        <pc:chgData name="Ralf Rapp" userId="0c705402afb1df23" providerId="LiveId" clId="{AB1FF871-0833-4F8B-B7CD-689A2652C8DF}" dt="2021-06-29T12:37:15.414" v="5272" actId="1076"/>
        <pc:sldMkLst>
          <pc:docMk/>
          <pc:sldMk cId="0" sldId="715"/>
        </pc:sldMkLst>
        <pc:spChg chg="mod">
          <ac:chgData name="Ralf Rapp" userId="0c705402afb1df23" providerId="LiveId" clId="{AB1FF871-0833-4F8B-B7CD-689A2652C8DF}" dt="2021-06-29T12:37:15.414" v="5272" actId="1076"/>
          <ac:spMkLst>
            <pc:docMk/>
            <pc:sldMk cId="0" sldId="715"/>
            <ac:spMk id="16387" creationId="{326D1AE6-3B1F-4847-B1C8-CFDB5F430EFB}"/>
          </ac:spMkLst>
        </pc:spChg>
        <pc:spChg chg="mod">
          <ac:chgData name="Ralf Rapp" userId="0c705402afb1df23" providerId="LiveId" clId="{AB1FF871-0833-4F8B-B7CD-689A2652C8DF}" dt="2021-06-29T01:12:18.235" v="4807" actId="1038"/>
          <ac:spMkLst>
            <pc:docMk/>
            <pc:sldMk cId="0" sldId="715"/>
            <ac:spMk id="38914" creationId="{3EC77F3C-3CA1-4030-907F-30A86ED848F4}"/>
          </ac:spMkLst>
        </pc:spChg>
      </pc:sldChg>
      <pc:sldChg chg="addSp modSp mod">
        <pc:chgData name="Ralf Rapp" userId="0c705402afb1df23" providerId="LiveId" clId="{AB1FF871-0833-4F8B-B7CD-689A2652C8DF}" dt="2021-06-29T02:54:40.608" v="5184" actId="1076"/>
        <pc:sldMkLst>
          <pc:docMk/>
          <pc:sldMk cId="0" sldId="717"/>
        </pc:sldMkLst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2" creationId="{55C925E6-ACE5-4720-808A-65BCF3BE84E3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3" creationId="{02C1B35E-0BCE-4C4E-B6C0-8B8212AFDABB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17" creationId="{3EC8CD27-A4B8-4F93-A3F6-821355E578BA}"/>
          </ac:spMkLst>
        </pc:spChg>
        <pc:spChg chg="add mod">
          <ac:chgData name="Ralf Rapp" userId="0c705402afb1df23" providerId="LiveId" clId="{AB1FF871-0833-4F8B-B7CD-689A2652C8DF}" dt="2021-06-29T02:54:26.726" v="5183" actId="1038"/>
          <ac:spMkLst>
            <pc:docMk/>
            <pc:sldMk cId="0" sldId="717"/>
            <ac:spMk id="22" creationId="{44642DA2-8F70-4AAC-8449-D907D4C8B4FE}"/>
          </ac:spMkLst>
        </pc:spChg>
        <pc:spChg chg="mod">
          <ac:chgData name="Ralf Rapp" userId="0c705402afb1df23" providerId="LiveId" clId="{AB1FF871-0833-4F8B-B7CD-689A2652C8DF}" dt="2021-06-28T21:11:51.157" v="3726" actId="20577"/>
          <ac:spMkLst>
            <pc:docMk/>
            <pc:sldMk cId="0" sldId="717"/>
            <ac:spMk id="22531" creationId="{9FCFD253-AD04-4BE6-9BD4-6D9DB1F5031C}"/>
          </ac:spMkLst>
        </pc:spChg>
        <pc:spChg chg="mod">
          <ac:chgData name="Ralf Rapp" userId="0c705402afb1df23" providerId="LiveId" clId="{AB1FF871-0833-4F8B-B7CD-689A2652C8DF}" dt="2021-06-28T23:54:50.026" v="4357" actId="207"/>
          <ac:spMkLst>
            <pc:docMk/>
            <pc:sldMk cId="0" sldId="717"/>
            <ac:spMk id="22539" creationId="{CC27B3DF-60F7-4A6A-A380-79CFC83591AB}"/>
          </ac:spMkLst>
        </pc:spChg>
        <pc:spChg chg="mod">
          <ac:chgData name="Ralf Rapp" userId="0c705402afb1df23" providerId="LiveId" clId="{AB1FF871-0833-4F8B-B7CD-689A2652C8DF}" dt="2021-06-28T23:56:19.565" v="4370" actId="1076"/>
          <ac:spMkLst>
            <pc:docMk/>
            <pc:sldMk cId="0" sldId="717"/>
            <ac:spMk id="22540" creationId="{8B003D55-91CD-4A95-B3C9-55818681F217}"/>
          </ac:spMkLst>
        </pc:spChg>
        <pc:spChg chg="mod">
          <ac:chgData name="Ralf Rapp" userId="0c705402afb1df23" providerId="LiveId" clId="{AB1FF871-0833-4F8B-B7CD-689A2652C8DF}" dt="2021-06-29T02:54:40.608" v="5184" actId="1076"/>
          <ac:spMkLst>
            <pc:docMk/>
            <pc:sldMk cId="0" sldId="717"/>
            <ac:spMk id="22543" creationId="{AB2E8203-85F2-4DA4-8717-CF31089D39DD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22549" creationId="{2CE92E14-1BF6-4A0A-BDBC-A7011341A629}"/>
          </ac:spMkLst>
        </pc:spChg>
        <pc:grpChg chg="mod">
          <ac:chgData name="Ralf Rapp" userId="0c705402afb1df23" providerId="LiveId" clId="{AB1FF871-0833-4F8B-B7CD-689A2652C8DF}" dt="2021-06-28T23:55:00.740" v="4358" actId="1035"/>
          <ac:grpSpMkLst>
            <pc:docMk/>
            <pc:sldMk cId="0" sldId="717"/>
            <ac:grpSpMk id="5" creationId="{0E912AA9-464D-4194-8C49-89107BED7CB5}"/>
          </ac:grpSpMkLst>
        </pc:grpChg>
        <pc:grpChg chg="mod">
          <ac:chgData name="Ralf Rapp" userId="0c705402afb1df23" providerId="LiveId" clId="{AB1FF871-0833-4F8B-B7CD-689A2652C8DF}" dt="2021-06-28T23:55:00.740" v="4358" actId="1035"/>
          <ac:grpSpMkLst>
            <pc:docMk/>
            <pc:sldMk cId="0" sldId="717"/>
            <ac:grpSpMk id="22544" creationId="{7004354A-C93B-4B84-8F49-20C5D8CE4291}"/>
          </ac:grpSpMkLst>
        </pc:grpChg>
        <pc:picChg chg="mod">
          <ac:chgData name="Ralf Rapp" userId="0c705402afb1df23" providerId="LiveId" clId="{AB1FF871-0833-4F8B-B7CD-689A2652C8DF}" dt="2021-06-28T23:55:00.740" v="4358" actId="1035"/>
          <ac:picMkLst>
            <pc:docMk/>
            <pc:sldMk cId="0" sldId="717"/>
            <ac:picMk id="22546" creationId="{2721BC71-CE22-4432-AA58-1DFC061C0AE1}"/>
          </ac:picMkLst>
        </pc:picChg>
      </pc:sldChg>
      <pc:sldChg chg="delSp modSp mod">
        <pc:chgData name="Ralf Rapp" userId="0c705402afb1df23" providerId="LiveId" clId="{AB1FF871-0833-4F8B-B7CD-689A2652C8DF}" dt="2021-06-29T00:31:38.722" v="4634" actId="20577"/>
        <pc:sldMkLst>
          <pc:docMk/>
          <pc:sldMk cId="0" sldId="784"/>
        </pc:sldMkLst>
        <pc:spChg chg="mod">
          <ac:chgData name="Ralf Rapp" userId="0c705402afb1df23" providerId="LiveId" clId="{AB1FF871-0833-4F8B-B7CD-689A2652C8DF}" dt="2021-06-29T00:31:38.722" v="4634" actId="20577"/>
          <ac:spMkLst>
            <pc:docMk/>
            <pc:sldMk cId="0" sldId="784"/>
            <ac:spMk id="11" creationId="{3F5F33FE-E594-4002-B93E-9A9D9A02A622}"/>
          </ac:spMkLst>
        </pc:spChg>
        <pc:spChg chg="del">
          <ac:chgData name="Ralf Rapp" userId="0c705402afb1df23" providerId="LiveId" clId="{AB1FF871-0833-4F8B-B7CD-689A2652C8DF}" dt="2021-06-26T16:25:49.537" v="59" actId="21"/>
          <ac:spMkLst>
            <pc:docMk/>
            <pc:sldMk cId="0" sldId="784"/>
            <ac:spMk id="13" creationId="{2A42F52D-7E89-4CE1-BB33-9B868067402F}"/>
          </ac:spMkLst>
        </pc:spChg>
        <pc:spChg chg="mod">
          <ac:chgData name="Ralf Rapp" userId="0c705402afb1df23" providerId="LiveId" clId="{AB1FF871-0833-4F8B-B7CD-689A2652C8DF}" dt="2021-06-26T16:25:43.717" v="58" actId="20577"/>
          <ac:spMkLst>
            <pc:docMk/>
            <pc:sldMk cId="0" sldId="784"/>
            <ac:spMk id="12291" creationId="{12EA31E0-1797-4010-9AFE-0FE3E1013599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2" creationId="{34F9195F-E18A-491C-B7CF-957ACCD53C56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3" creationId="{0DF63808-9CDC-43A0-9E08-353CB9A75CEF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4" creationId="{E8D9E713-C408-41A0-8DAC-88DC46B26709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5" creationId="{B2E16911-FBF1-4DFA-851C-56BAB8F0C8CC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6" creationId="{DE1D3DED-BB9C-4CC5-B095-885DFCBAA36E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298" creationId="{E5290769-71B5-4807-A0F0-89B6055B1D62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299" creationId="{E3216F75-A01D-4D99-8917-E0EEE907883B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300" creationId="{1CF9A420-1A38-4B81-AC10-C41262C778FA}"/>
          </ac:spMkLst>
        </pc:spChg>
        <pc:picChg chg="mod">
          <ac:chgData name="Ralf Rapp" userId="0c705402afb1df23" providerId="LiveId" clId="{AB1FF871-0833-4F8B-B7CD-689A2652C8DF}" dt="2021-06-28T21:28:16.248" v="4062" actId="1037"/>
          <ac:picMkLst>
            <pc:docMk/>
            <pc:sldMk cId="0" sldId="784"/>
            <ac:picMk id="12297" creationId="{506E8F3A-7EB5-43B9-939D-FF666C4040D7}"/>
          </ac:picMkLst>
        </pc:picChg>
      </pc:sldChg>
      <pc:sldChg chg="modSp mod">
        <pc:chgData name="Ralf Rapp" userId="0c705402afb1df23" providerId="LiveId" clId="{AB1FF871-0833-4F8B-B7CD-689A2652C8DF}" dt="2021-06-29T00:39:51.943" v="4759" actId="1037"/>
        <pc:sldMkLst>
          <pc:docMk/>
          <pc:sldMk cId="0" sldId="786"/>
        </pc:sldMkLst>
        <pc:spChg chg="mod">
          <ac:chgData name="Ralf Rapp" userId="0c705402afb1df23" providerId="LiveId" clId="{AB1FF871-0833-4F8B-B7CD-689A2652C8DF}" dt="2021-06-29T00:39:51.943" v="4759" actId="1037"/>
          <ac:spMkLst>
            <pc:docMk/>
            <pc:sldMk cId="0" sldId="786"/>
            <ac:spMk id="5" creationId="{B38F8C89-7465-4739-AF86-69D396EAE27E}"/>
          </ac:spMkLst>
        </pc:spChg>
        <pc:spChg chg="mod">
          <ac:chgData name="Ralf Rapp" userId="0c705402afb1df23" providerId="LiveId" clId="{AB1FF871-0833-4F8B-B7CD-689A2652C8DF}" dt="2021-06-28T01:00:21.567" v="3224" actId="20577"/>
          <ac:spMkLst>
            <pc:docMk/>
            <pc:sldMk cId="0" sldId="786"/>
            <ac:spMk id="37890" creationId="{C3AF5431-A07B-413C-9524-70DCA173CE29}"/>
          </ac:spMkLst>
        </pc:spChg>
        <pc:spChg chg="mod">
          <ac:chgData name="Ralf Rapp" userId="0c705402afb1df23" providerId="LiveId" clId="{AB1FF871-0833-4F8B-B7CD-689A2652C8DF}" dt="2021-06-28T21:22:45.098" v="3990" actId="255"/>
          <ac:spMkLst>
            <pc:docMk/>
            <pc:sldMk cId="0" sldId="786"/>
            <ac:spMk id="37891" creationId="{CB69C79C-68BC-42B4-914B-4719B57ECC6F}"/>
          </ac:spMkLst>
        </pc:spChg>
      </pc:sldChg>
      <pc:sldChg chg="modSp">
        <pc:chgData name="Ralf Rapp" userId="0c705402afb1df23" providerId="LiveId" clId="{AB1FF871-0833-4F8B-B7CD-689A2652C8DF}" dt="2021-06-29T02:55:30.708" v="5200" actId="20577"/>
        <pc:sldMkLst>
          <pc:docMk/>
          <pc:sldMk cId="0" sldId="788"/>
        </pc:sldMkLst>
        <pc:spChg chg="mod">
          <ac:chgData name="Ralf Rapp" userId="0c705402afb1df23" providerId="LiveId" clId="{AB1FF871-0833-4F8B-B7CD-689A2652C8DF}" dt="2021-06-29T02:55:30.708" v="5200" actId="20577"/>
          <ac:spMkLst>
            <pc:docMk/>
            <pc:sldMk cId="0" sldId="788"/>
            <ac:spMk id="6" creationId="{EC552A4D-6ABE-4425-B47E-64F532AF6A55}"/>
          </ac:spMkLst>
        </pc:spChg>
      </pc:sldChg>
      <pc:sldChg chg="modSp mod ord">
        <pc:chgData name="Ralf Rapp" userId="0c705402afb1df23" providerId="LiveId" clId="{AB1FF871-0833-4F8B-B7CD-689A2652C8DF}" dt="2021-06-28T21:32:37.131" v="4168" actId="1076"/>
        <pc:sldMkLst>
          <pc:docMk/>
          <pc:sldMk cId="0" sldId="792"/>
        </pc:sldMkLst>
        <pc:spChg chg="mod">
          <ac:chgData name="Ralf Rapp" userId="0c705402afb1df23" providerId="LiveId" clId="{AB1FF871-0833-4F8B-B7CD-689A2652C8DF}" dt="2021-06-28T00:56:18.477" v="3082" actId="20577"/>
          <ac:spMkLst>
            <pc:docMk/>
            <pc:sldMk cId="0" sldId="792"/>
            <ac:spMk id="34820" creationId="{1B1ED3ED-85C1-4CDE-B7A1-4FE3C3E85E68}"/>
          </ac:spMkLst>
        </pc:spChg>
        <pc:spChg chg="mod">
          <ac:chgData name="Ralf Rapp" userId="0c705402afb1df23" providerId="LiveId" clId="{AB1FF871-0833-4F8B-B7CD-689A2652C8DF}" dt="2021-06-28T21:32:37.131" v="4168" actId="1076"/>
          <ac:spMkLst>
            <pc:docMk/>
            <pc:sldMk cId="0" sldId="792"/>
            <ac:spMk id="34821" creationId="{52E6D542-12CB-4A10-B5EF-FCF5CFACE443}"/>
          </ac:spMkLst>
        </pc:spChg>
      </pc:sldChg>
      <pc:sldChg chg="modSp mod">
        <pc:chgData name="Ralf Rapp" userId="0c705402afb1df23" providerId="LiveId" clId="{AB1FF871-0833-4F8B-B7CD-689A2652C8DF}" dt="2021-06-29T00:44:42.081" v="4771" actId="114"/>
        <pc:sldMkLst>
          <pc:docMk/>
          <pc:sldMk cId="0" sldId="797"/>
        </pc:sldMkLst>
        <pc:spChg chg="mod">
          <ac:chgData name="Ralf Rapp" userId="0c705402afb1df23" providerId="LiveId" clId="{AB1FF871-0833-4F8B-B7CD-689A2652C8DF}" dt="2021-06-28T23:49:21.414" v="4314" actId="20577"/>
          <ac:spMkLst>
            <pc:docMk/>
            <pc:sldMk cId="0" sldId="797"/>
            <ac:spMk id="21509" creationId="{290BF443-5EC3-4BAB-8761-7611107C428C}"/>
          </ac:spMkLst>
        </pc:spChg>
        <pc:spChg chg="mod">
          <ac:chgData name="Ralf Rapp" userId="0c705402afb1df23" providerId="LiveId" clId="{AB1FF871-0833-4F8B-B7CD-689A2652C8DF}" dt="2021-06-29T00:44:42.081" v="4771" actId="114"/>
          <ac:spMkLst>
            <pc:docMk/>
            <pc:sldMk cId="0" sldId="797"/>
            <ac:spMk id="21511" creationId="{6064CD07-63F9-441C-9F2D-B4B15E1D3A5F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3" creationId="{38C71448-7E77-4803-AFFA-DCC5F08E3904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4" creationId="{1EE80C92-7094-4000-B5E9-133C29CCAB6B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5" creationId="{984B0547-ABF6-4BD4-8034-60225278C779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6" creationId="{B7095714-ABB5-4A30-BEBA-1EC8B0948984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7" creationId="{629E7D64-F982-46C0-9659-F3EFFA960A5D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8" creationId="{1D321B0D-45AE-42A9-B059-DE5F84E82B4C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9" creationId="{16556705-09AE-4CCB-9D65-56B69D8F21DC}"/>
          </ac:spMkLst>
        </pc:spChg>
        <pc:spChg chg="mod">
          <ac:chgData name="Ralf Rapp" userId="0c705402afb1df23" providerId="LiveId" clId="{AB1FF871-0833-4F8B-B7CD-689A2652C8DF}" dt="2021-06-28T23:59:30.545" v="4372" actId="20577"/>
          <ac:spMkLst>
            <pc:docMk/>
            <pc:sldMk cId="0" sldId="797"/>
            <ac:spMk id="21521" creationId="{0F1741A1-7F12-4E53-8877-04D3DA55DC69}"/>
          </ac:spMkLst>
        </pc:spChg>
        <pc:spChg chg="mod">
          <ac:chgData name="Ralf Rapp" userId="0c705402afb1df23" providerId="LiveId" clId="{AB1FF871-0833-4F8B-B7CD-689A2652C8DF}" dt="2021-06-29T00:35:13.544" v="4739" actId="20577"/>
          <ac:spMkLst>
            <pc:docMk/>
            <pc:sldMk cId="0" sldId="797"/>
            <ac:spMk id="21524" creationId="{AD40AFA4-7CE9-4DBE-8DA5-D34820482ACC}"/>
          </ac:spMkLst>
        </pc:spChg>
        <pc:picChg chg="mod">
          <ac:chgData name="Ralf Rapp" userId="0c705402afb1df23" providerId="LiveId" clId="{AB1FF871-0833-4F8B-B7CD-689A2652C8DF}" dt="2021-06-29T00:32:59.097" v="4690" actId="1035"/>
          <ac:picMkLst>
            <pc:docMk/>
            <pc:sldMk cId="0" sldId="797"/>
            <ac:picMk id="21512" creationId="{349F701C-6E54-401A-856A-8D77EFFDA66B}"/>
          </ac:picMkLst>
        </pc:picChg>
      </pc:sldChg>
      <pc:sldChg chg="delSp modSp mod">
        <pc:chgData name="Ralf Rapp" userId="0c705402afb1df23" providerId="LiveId" clId="{AB1FF871-0833-4F8B-B7CD-689A2652C8DF}" dt="2021-06-29T00:30:31.392" v="4621" actId="20577"/>
        <pc:sldMkLst>
          <pc:docMk/>
          <pc:sldMk cId="0" sldId="801"/>
        </pc:sldMkLst>
        <pc:spChg chg="mod">
          <ac:chgData name="Ralf Rapp" userId="0c705402afb1df23" providerId="LiveId" clId="{AB1FF871-0833-4F8B-B7CD-689A2652C8DF}" dt="2021-06-29T00:30:31.392" v="4621" actId="20577"/>
          <ac:spMkLst>
            <pc:docMk/>
            <pc:sldMk cId="0" sldId="801"/>
            <ac:spMk id="17411" creationId="{92B28FE9-46B6-47F1-8020-B45C7E276161}"/>
          </ac:spMkLst>
        </pc:spChg>
        <pc:spChg chg="del">
          <ac:chgData name="Ralf Rapp" userId="0c705402afb1df23" providerId="LiveId" clId="{AB1FF871-0833-4F8B-B7CD-689A2652C8DF}" dt="2021-06-28T21:29:37.919" v="4067" actId="21"/>
          <ac:spMkLst>
            <pc:docMk/>
            <pc:sldMk cId="0" sldId="801"/>
            <ac:spMk id="17426" creationId="{2970E915-5DD1-4225-85E8-0FAB5E386C6E}"/>
          </ac:spMkLst>
        </pc:spChg>
        <pc:spChg chg="mod">
          <ac:chgData name="Ralf Rapp" userId="0c705402afb1df23" providerId="LiveId" clId="{AB1FF871-0833-4F8B-B7CD-689A2652C8DF}" dt="2021-06-29T00:30:02.428" v="4620" actId="207"/>
          <ac:spMkLst>
            <pc:docMk/>
            <pc:sldMk cId="0" sldId="801"/>
            <ac:spMk id="17427" creationId="{A9A8054D-537A-454F-B776-24FFE4C4DAC9}"/>
          </ac:spMkLst>
        </pc:spChg>
      </pc:sldChg>
      <pc:sldChg chg="modSp mod">
        <pc:chgData name="Ralf Rapp" userId="0c705402afb1df23" providerId="LiveId" clId="{AB1FF871-0833-4F8B-B7CD-689A2652C8DF}" dt="2021-06-29T12:29:15.060" v="5220" actId="20577"/>
        <pc:sldMkLst>
          <pc:docMk/>
          <pc:sldMk cId="0" sldId="804"/>
        </pc:sldMkLst>
        <pc:spChg chg="mod">
          <ac:chgData name="Ralf Rapp" userId="0c705402afb1df23" providerId="LiveId" clId="{AB1FF871-0833-4F8B-B7CD-689A2652C8DF}" dt="2021-06-28T21:13:14.466" v="3803" actId="14100"/>
          <ac:spMkLst>
            <pc:docMk/>
            <pc:sldMk cId="0" sldId="804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15.060" v="5220" actId="20577"/>
          <ac:spMkLst>
            <pc:docMk/>
            <pc:sldMk cId="0" sldId="804"/>
            <ac:spMk id="12290" creationId="{6E762F4E-443A-422C-B53C-AD6DED87CE87}"/>
          </ac:spMkLst>
        </pc:spChg>
      </pc:sldChg>
      <pc:sldChg chg="addSp modSp mod ord">
        <pc:chgData name="Ralf Rapp" userId="0c705402afb1df23" providerId="LiveId" clId="{AB1FF871-0833-4F8B-B7CD-689A2652C8DF}" dt="2021-06-28T21:33:56.853" v="4223" actId="1076"/>
        <pc:sldMkLst>
          <pc:docMk/>
          <pc:sldMk cId="0" sldId="806"/>
        </pc:sldMkLst>
        <pc:spChg chg="add mod">
          <ac:chgData name="Ralf Rapp" userId="0c705402afb1df23" providerId="LiveId" clId="{AB1FF871-0833-4F8B-B7CD-689A2652C8DF}" dt="2021-06-28T21:33:56.853" v="4223" actId="1076"/>
          <ac:spMkLst>
            <pc:docMk/>
            <pc:sldMk cId="0" sldId="806"/>
            <ac:spMk id="9" creationId="{0870D3BD-F5F0-4D1B-9A42-2C1CE9D6D2E0}"/>
          </ac:spMkLst>
        </pc:spChg>
        <pc:spChg chg="mod">
          <ac:chgData name="Ralf Rapp" userId="0c705402afb1df23" providerId="LiveId" clId="{AB1FF871-0833-4F8B-B7CD-689A2652C8DF}" dt="2021-06-28T00:58:00.462" v="3177" actId="20577"/>
          <ac:spMkLst>
            <pc:docMk/>
            <pc:sldMk cId="0" sldId="806"/>
            <ac:spMk id="30722" creationId="{5F0840FC-81AB-4585-8B62-E64D17FD0AE7}"/>
          </ac:spMkLst>
        </pc:spChg>
      </pc:sldChg>
      <pc:sldChg chg="addSp modSp mod ord">
        <pc:chgData name="Ralf Rapp" userId="0c705402afb1df23" providerId="LiveId" clId="{AB1FF871-0833-4F8B-B7CD-689A2652C8DF}" dt="2021-06-29T12:09:33.499" v="5201" actId="1076"/>
        <pc:sldMkLst>
          <pc:docMk/>
          <pc:sldMk cId="0" sldId="811"/>
        </pc:sldMkLst>
        <pc:spChg chg="mod">
          <ac:chgData name="Ralf Rapp" userId="0c705402afb1df23" providerId="LiveId" clId="{AB1FF871-0833-4F8B-B7CD-689A2652C8DF}" dt="2021-06-28T00:57:29.359" v="3157" actId="20577"/>
          <ac:spMkLst>
            <pc:docMk/>
            <pc:sldMk cId="0" sldId="811"/>
            <ac:spMk id="7" creationId="{C8958A81-1426-4FB0-8B7D-E55A910E21B0}"/>
          </ac:spMkLst>
        </pc:spChg>
        <pc:spChg chg="add mod">
          <ac:chgData name="Ralf Rapp" userId="0c705402afb1df23" providerId="LiveId" clId="{AB1FF871-0833-4F8B-B7CD-689A2652C8DF}" dt="2021-06-28T21:19:59.600" v="3911" actId="20577"/>
          <ac:spMkLst>
            <pc:docMk/>
            <pc:sldMk cId="0" sldId="811"/>
            <ac:spMk id="8" creationId="{CF447E73-1BA8-4F67-AE9A-ACD38C7CEB7C}"/>
          </ac:spMkLst>
        </pc:spChg>
        <pc:spChg chg="mod">
          <ac:chgData name="Ralf Rapp" userId="0c705402afb1df23" providerId="LiveId" clId="{AB1FF871-0833-4F8B-B7CD-689A2652C8DF}" dt="2021-06-29T12:09:33.499" v="5201" actId="1076"/>
          <ac:spMkLst>
            <pc:docMk/>
            <pc:sldMk cId="0" sldId="811"/>
            <ac:spMk id="11" creationId="{A294301C-2185-482F-B0C6-EF7B7CF264C4}"/>
          </ac:spMkLst>
        </pc:spChg>
        <pc:spChg chg="mod">
          <ac:chgData name="Ralf Rapp" userId="0c705402afb1df23" providerId="LiveId" clId="{AB1FF871-0833-4F8B-B7CD-689A2652C8DF}" dt="2021-06-28T00:58:14.327" v="3183" actId="14100"/>
          <ac:spMkLst>
            <pc:docMk/>
            <pc:sldMk cId="0" sldId="811"/>
            <ac:spMk id="31746" creationId="{D7706E64-DE78-4C0E-9033-F3C91CF223DE}"/>
          </ac:spMkLst>
        </pc:spChg>
        <pc:grpChg chg="mod">
          <ac:chgData name="Ralf Rapp" userId="0c705402afb1df23" providerId="LiveId" clId="{AB1FF871-0833-4F8B-B7CD-689A2652C8DF}" dt="2021-06-29T12:09:33.499" v="5201" actId="1076"/>
          <ac:grpSpMkLst>
            <pc:docMk/>
            <pc:sldMk cId="0" sldId="811"/>
            <ac:grpSpMk id="4" creationId="{180D7273-E3F5-49B7-AE7F-EDA5E61791ED}"/>
          </ac:grpSpMkLst>
        </pc:grpChg>
        <pc:picChg chg="mod">
          <ac:chgData name="Ralf Rapp" userId="0c705402afb1df23" providerId="LiveId" clId="{AB1FF871-0833-4F8B-B7CD-689A2652C8DF}" dt="2021-06-28T00:58:28.772" v="3185" actId="1076"/>
          <ac:picMkLst>
            <pc:docMk/>
            <pc:sldMk cId="0" sldId="811"/>
            <ac:picMk id="31748" creationId="{4EACE3EC-60C0-4FF4-8055-FE1431BDCEBF}"/>
          </ac:picMkLst>
        </pc:picChg>
        <pc:picChg chg="mod">
          <ac:chgData name="Ralf Rapp" userId="0c705402afb1df23" providerId="LiveId" clId="{AB1FF871-0833-4F8B-B7CD-689A2652C8DF}" dt="2021-06-29T12:09:33.499" v="5201" actId="1076"/>
          <ac:picMkLst>
            <pc:docMk/>
            <pc:sldMk cId="0" sldId="811"/>
            <ac:picMk id="31751" creationId="{34E93550-8EB9-4B62-A1FF-5B1C521C4D7C}"/>
          </ac:picMkLst>
        </pc:picChg>
      </pc:sldChg>
      <pc:sldChg chg="modSp mod">
        <pc:chgData name="Ralf Rapp" userId="0c705402afb1df23" providerId="LiveId" clId="{AB1FF871-0833-4F8B-B7CD-689A2652C8DF}" dt="2021-06-29T00:02:55.139" v="4470" actId="5793"/>
        <pc:sldMkLst>
          <pc:docMk/>
          <pc:sldMk cId="0" sldId="813"/>
        </pc:sldMkLst>
        <pc:spChg chg="mod">
          <ac:chgData name="Ralf Rapp" userId="0c705402afb1df23" providerId="LiveId" clId="{AB1FF871-0833-4F8B-B7CD-689A2652C8DF}" dt="2021-06-26T17:20:15.827" v="1056" actId="1035"/>
          <ac:spMkLst>
            <pc:docMk/>
            <pc:sldMk cId="0" sldId="813"/>
            <ac:spMk id="2" creationId="{C25321E4-C699-4A97-8F69-BC999889E8B6}"/>
          </ac:spMkLst>
        </pc:spChg>
        <pc:spChg chg="mod">
          <ac:chgData name="Ralf Rapp" userId="0c705402afb1df23" providerId="LiveId" clId="{AB1FF871-0833-4F8B-B7CD-689A2652C8DF}" dt="2021-06-26T17:21:55.874" v="1064" actId="1035"/>
          <ac:spMkLst>
            <pc:docMk/>
            <pc:sldMk cId="0" sldId="813"/>
            <ac:spMk id="20482" creationId="{25564C6B-F884-4FF3-8A71-5B2871DDEB90}"/>
          </ac:spMkLst>
        </pc:spChg>
        <pc:spChg chg="mod">
          <ac:chgData name="Ralf Rapp" userId="0c705402afb1df23" providerId="LiveId" clId="{AB1FF871-0833-4F8B-B7CD-689A2652C8DF}" dt="2021-06-26T17:21:41.837" v="1062" actId="255"/>
          <ac:spMkLst>
            <pc:docMk/>
            <pc:sldMk cId="0" sldId="813"/>
            <ac:spMk id="20483" creationId="{8DB786E7-C13F-45BE-88A8-0FD60624CED0}"/>
          </ac:spMkLst>
        </pc:spChg>
        <pc:spChg chg="mod">
          <ac:chgData name="Ralf Rapp" userId="0c705402afb1df23" providerId="LiveId" clId="{AB1FF871-0833-4F8B-B7CD-689A2652C8DF}" dt="2021-06-26T17:21:37.537" v="1061" actId="255"/>
          <ac:spMkLst>
            <pc:docMk/>
            <pc:sldMk cId="0" sldId="813"/>
            <ac:spMk id="20486" creationId="{FA1DA942-9921-4D5D-9BA2-82B69FFAA7DD}"/>
          </ac:spMkLst>
        </pc:spChg>
        <pc:spChg chg="mod">
          <ac:chgData name="Ralf Rapp" userId="0c705402afb1df23" providerId="LiveId" clId="{AB1FF871-0833-4F8B-B7CD-689A2652C8DF}" dt="2021-06-29T00:02:55.139" v="4470" actId="5793"/>
          <ac:spMkLst>
            <pc:docMk/>
            <pc:sldMk cId="0" sldId="813"/>
            <ac:spMk id="20487" creationId="{41709A70-10D2-42C0-84D4-9F67D6B528A1}"/>
          </ac:spMkLst>
        </pc:spChg>
        <pc:spChg chg="mod">
          <ac:chgData name="Ralf Rapp" userId="0c705402afb1df23" providerId="LiveId" clId="{AB1FF871-0833-4F8B-B7CD-689A2652C8DF}" dt="2021-06-26T17:22:32.574" v="1075" actId="115"/>
          <ac:spMkLst>
            <pc:docMk/>
            <pc:sldMk cId="0" sldId="813"/>
            <ac:spMk id="20488" creationId="{3F78354D-1A66-4B78-BC86-DFEFDC3EE423}"/>
          </ac:spMkLst>
        </pc:spChg>
        <pc:spChg chg="mod">
          <ac:chgData name="Ralf Rapp" userId="0c705402afb1df23" providerId="LiveId" clId="{AB1FF871-0833-4F8B-B7CD-689A2652C8DF}" dt="2021-06-27T16:37:53.155" v="1433" actId="948"/>
          <ac:spMkLst>
            <pc:docMk/>
            <pc:sldMk cId="0" sldId="813"/>
            <ac:spMk id="20490" creationId="{B67259E4-346A-4930-AEF2-A817F6963BF5}"/>
          </ac:spMkLst>
        </pc:spChg>
        <pc:spChg chg="mod">
          <ac:chgData name="Ralf Rapp" userId="0c705402afb1df23" providerId="LiveId" clId="{AB1FF871-0833-4F8B-B7CD-689A2652C8DF}" dt="2021-06-26T17:23:08.988" v="1085" actId="1036"/>
          <ac:spMkLst>
            <pc:docMk/>
            <pc:sldMk cId="0" sldId="813"/>
            <ac:spMk id="20491" creationId="{86511858-4856-4643-AE47-55B5C266D357}"/>
          </ac:spMkLst>
        </pc:spChg>
        <pc:spChg chg="mod">
          <ac:chgData name="Ralf Rapp" userId="0c705402afb1df23" providerId="LiveId" clId="{AB1FF871-0833-4F8B-B7CD-689A2652C8DF}" dt="2021-06-26T17:21:15.842" v="1060" actId="1038"/>
          <ac:spMkLst>
            <pc:docMk/>
            <pc:sldMk cId="0" sldId="813"/>
            <ac:spMk id="20492" creationId="{E15EE47A-ECDF-4EF8-B3A6-6DDC7C16BB3B}"/>
          </ac:spMkLst>
        </pc:spChg>
        <pc:spChg chg="mod">
          <ac:chgData name="Ralf Rapp" userId="0c705402afb1df23" providerId="LiveId" clId="{AB1FF871-0833-4F8B-B7CD-689A2652C8DF}" dt="2021-06-27T16:37:57.313" v="1435" actId="1036"/>
          <ac:spMkLst>
            <pc:docMk/>
            <pc:sldMk cId="0" sldId="813"/>
            <ac:spMk id="20493" creationId="{FBA5B16B-EEC2-46AD-A86C-7E9185597B1B}"/>
          </ac:spMkLst>
        </pc:spChg>
        <pc:picChg chg="mod">
          <ac:chgData name="Ralf Rapp" userId="0c705402afb1df23" providerId="LiveId" clId="{AB1FF871-0833-4F8B-B7CD-689A2652C8DF}" dt="2021-06-26T17:20:02.729" v="1041" actId="1037"/>
          <ac:picMkLst>
            <pc:docMk/>
            <pc:sldMk cId="0" sldId="813"/>
            <ac:picMk id="20485" creationId="{DF071D4E-BC98-49EE-A348-4A572C4B73D3}"/>
          </ac:picMkLst>
        </pc:picChg>
        <pc:picChg chg="mod">
          <ac:chgData name="Ralf Rapp" userId="0c705402afb1df23" providerId="LiveId" clId="{AB1FF871-0833-4F8B-B7CD-689A2652C8DF}" dt="2021-06-26T17:20:15.827" v="1056" actId="1035"/>
          <ac:picMkLst>
            <pc:docMk/>
            <pc:sldMk cId="0" sldId="813"/>
            <ac:picMk id="20489" creationId="{D51391D2-F436-4EF7-9C52-45859B06B05E}"/>
          </ac:picMkLst>
        </pc:picChg>
      </pc:sldChg>
      <pc:sldChg chg="ord">
        <pc:chgData name="Ralf Rapp" userId="0c705402afb1df23" providerId="LiveId" clId="{AB1FF871-0833-4F8B-B7CD-689A2652C8DF}" dt="2021-06-26T16:42:38.517" v="202"/>
        <pc:sldMkLst>
          <pc:docMk/>
          <pc:sldMk cId="0" sldId="814"/>
        </pc:sldMkLst>
      </pc:sldChg>
      <pc:sldChg chg="modSp mod">
        <pc:chgData name="Ralf Rapp" userId="0c705402afb1df23" providerId="LiveId" clId="{AB1FF871-0833-4F8B-B7CD-689A2652C8DF}" dt="2021-06-27T16:34:46.333" v="1344" actId="20577"/>
        <pc:sldMkLst>
          <pc:docMk/>
          <pc:sldMk cId="0" sldId="815"/>
        </pc:sldMkLst>
        <pc:spChg chg="mod">
          <ac:chgData name="Ralf Rapp" userId="0c705402afb1df23" providerId="LiveId" clId="{AB1FF871-0833-4F8B-B7CD-689A2652C8DF}" dt="2021-06-27T16:34:46.333" v="1344" actId="20577"/>
          <ac:spMkLst>
            <pc:docMk/>
            <pc:sldMk cId="0" sldId="815"/>
            <ac:spMk id="11272" creationId="{E48D473B-75AB-431C-97F9-460AB1F02F73}"/>
          </ac:spMkLst>
        </pc:spChg>
        <pc:spChg chg="mod">
          <ac:chgData name="Ralf Rapp" userId="0c705402afb1df23" providerId="LiveId" clId="{AB1FF871-0833-4F8B-B7CD-689A2652C8DF}" dt="2021-06-27T16:34:27.486" v="1341" actId="1038"/>
          <ac:spMkLst>
            <pc:docMk/>
            <pc:sldMk cId="0" sldId="815"/>
            <ac:spMk id="16389" creationId="{32303900-6B57-424B-AFD3-F8D316EAA3AC}"/>
          </ac:spMkLst>
        </pc:spChg>
      </pc:sldChg>
      <pc:sldChg chg="delSp modSp del mod ord modAnim">
        <pc:chgData name="Ralf Rapp" userId="0c705402afb1df23" providerId="LiveId" clId="{AB1FF871-0833-4F8B-B7CD-689A2652C8DF}" dt="2021-06-26T17:02:23.021" v="562" actId="2696"/>
        <pc:sldMkLst>
          <pc:docMk/>
          <pc:sldMk cId="0" sldId="816"/>
        </pc:sldMkLst>
        <pc:spChg chg="mod">
          <ac:chgData name="Ralf Rapp" userId="0c705402afb1df23" providerId="LiveId" clId="{AB1FF871-0833-4F8B-B7CD-689A2652C8DF}" dt="2021-06-26T16:47:09.748" v="300" actId="20577"/>
          <ac:spMkLst>
            <pc:docMk/>
            <pc:sldMk cId="0" sldId="816"/>
            <ac:spMk id="36867" creationId="{A9EF100D-8E0B-455A-B0C9-785A2DD7DCD9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69" creationId="{72243AA9-A13E-4988-BF3C-98A0F8492406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0" creationId="{39DD5984-6CDC-4745-982C-96E762871DE2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2" creationId="{8A2E09A2-9065-4332-BF19-F7467128E688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5" creationId="{1EFAC4F8-6621-45D0-A524-547A5A53B309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6" creationId="{730C5FFA-E0A5-4883-93E2-3121EF50F9CC}"/>
          </ac:spMkLst>
        </pc:spChg>
        <pc:grpChg chg="del">
          <ac:chgData name="Ralf Rapp" userId="0c705402afb1df23" providerId="LiveId" clId="{AB1FF871-0833-4F8B-B7CD-689A2652C8DF}" dt="2021-06-26T16:47:04.734" v="296" actId="21"/>
          <ac:grpSpMkLst>
            <pc:docMk/>
            <pc:sldMk cId="0" sldId="816"/>
            <ac:grpSpMk id="4" creationId="{1B6E0FCF-39DC-4836-B362-DF6C1A275920}"/>
          </ac:grpSpMkLst>
        </pc:grpChg>
        <pc:grpChg chg="mod">
          <ac:chgData name="Ralf Rapp" userId="0c705402afb1df23" providerId="LiveId" clId="{AB1FF871-0833-4F8B-B7CD-689A2652C8DF}" dt="2021-06-26T16:47:31.917" v="333" actId="1038"/>
          <ac:grpSpMkLst>
            <pc:docMk/>
            <pc:sldMk cId="0" sldId="816"/>
            <ac:grpSpMk id="5" creationId="{65260395-65CB-4B7A-B228-2C73956EAC52}"/>
          </ac:grpSpMkLst>
        </pc:grpChg>
        <pc:picChg chg="mod">
          <ac:chgData name="Ralf Rapp" userId="0c705402afb1df23" providerId="LiveId" clId="{AB1FF871-0833-4F8B-B7CD-689A2652C8DF}" dt="2021-06-26T16:47:31.917" v="333" actId="1038"/>
          <ac:picMkLst>
            <pc:docMk/>
            <pc:sldMk cId="0" sldId="816"/>
            <ac:picMk id="36868" creationId="{04D045EB-8D1B-46C6-8318-9DCDC2E1A66A}"/>
          </ac:picMkLst>
        </pc:picChg>
        <pc:cxnChg chg="mod">
          <ac:chgData name="Ralf Rapp" userId="0c705402afb1df23" providerId="LiveId" clId="{AB1FF871-0833-4F8B-B7CD-689A2652C8DF}" dt="2021-06-26T16:47:31.917" v="333" actId="1038"/>
          <ac:cxnSpMkLst>
            <pc:docMk/>
            <pc:sldMk cId="0" sldId="816"/>
            <ac:cxnSpMk id="36871" creationId="{869B1D5B-4268-4316-9A75-832AF66C31AD}"/>
          </ac:cxnSpMkLst>
        </pc:cxnChg>
      </pc:sldChg>
      <pc:sldChg chg="modSp mod ord">
        <pc:chgData name="Ralf Rapp" userId="0c705402afb1df23" providerId="LiveId" clId="{AB1FF871-0833-4F8B-B7CD-689A2652C8DF}" dt="2021-06-29T00:18:07.423" v="4472"/>
        <pc:sldMkLst>
          <pc:docMk/>
          <pc:sldMk cId="0" sldId="817"/>
        </pc:sldMkLst>
        <pc:spChg chg="mod">
          <ac:chgData name="Ralf Rapp" userId="0c705402afb1df23" providerId="LiveId" clId="{AB1FF871-0833-4F8B-B7CD-689A2652C8DF}" dt="2021-06-28T16:33:04.924" v="3268" actId="20577"/>
          <ac:spMkLst>
            <pc:docMk/>
            <pc:sldMk cId="0" sldId="817"/>
            <ac:spMk id="16387" creationId="{2047888F-B710-4D05-A3BE-A3F21E58A455}"/>
          </ac:spMkLst>
        </pc:spChg>
        <pc:spChg chg="mod">
          <ac:chgData name="Ralf Rapp" userId="0c705402afb1df23" providerId="LiveId" clId="{AB1FF871-0833-4F8B-B7CD-689A2652C8DF}" dt="2021-06-27T16:44:41.266" v="1505" actId="20577"/>
          <ac:spMkLst>
            <pc:docMk/>
            <pc:sldMk cId="0" sldId="817"/>
            <ac:spMk id="27650" creationId="{FBBE6F34-DD7A-46E8-A57B-8E35DC517AD6}"/>
          </ac:spMkLst>
        </pc:spChg>
        <pc:spChg chg="mod">
          <ac:chgData name="Ralf Rapp" userId="0c705402afb1df23" providerId="LiveId" clId="{AB1FF871-0833-4F8B-B7CD-689A2652C8DF}" dt="2021-06-28T01:02:52.361" v="3228" actId="20577"/>
          <ac:spMkLst>
            <pc:docMk/>
            <pc:sldMk cId="0" sldId="817"/>
            <ac:spMk id="27656" creationId="{A26F4137-100A-47A8-BFF7-899432254E86}"/>
          </ac:spMkLst>
        </pc:spChg>
      </pc:sldChg>
      <pc:sldChg chg="modSp mod">
        <pc:chgData name="Ralf Rapp" userId="0c705402afb1df23" providerId="LiveId" clId="{AB1FF871-0833-4F8B-B7CD-689A2652C8DF}" dt="2021-06-28T21:22:13.564" v="3987" actId="255"/>
        <pc:sldMkLst>
          <pc:docMk/>
          <pc:sldMk cId="0" sldId="818"/>
        </pc:sldMkLst>
        <pc:spChg chg="mod">
          <ac:chgData name="Ralf Rapp" userId="0c705402afb1df23" providerId="LiveId" clId="{AB1FF871-0833-4F8B-B7CD-689A2652C8DF}" dt="2021-06-28T00:59:17.420" v="3220" actId="20577"/>
          <ac:spMkLst>
            <pc:docMk/>
            <pc:sldMk cId="0" sldId="818"/>
            <ac:spMk id="35843" creationId="{C6EB1075-81B0-4277-B215-FDEE97DC5D3E}"/>
          </ac:spMkLst>
        </pc:spChg>
        <pc:spChg chg="mod">
          <ac:chgData name="Ralf Rapp" userId="0c705402afb1df23" providerId="LiveId" clId="{AB1FF871-0833-4F8B-B7CD-689A2652C8DF}" dt="2021-06-28T21:22:08.158" v="3986" actId="255"/>
          <ac:spMkLst>
            <pc:docMk/>
            <pc:sldMk cId="0" sldId="818"/>
            <ac:spMk id="35845" creationId="{21977CAE-4887-4F87-8789-993B38376F3B}"/>
          </ac:spMkLst>
        </pc:spChg>
        <pc:spChg chg="mod">
          <ac:chgData name="Ralf Rapp" userId="0c705402afb1df23" providerId="LiveId" clId="{AB1FF871-0833-4F8B-B7CD-689A2652C8DF}" dt="2021-06-28T21:22:13.564" v="3987" actId="255"/>
          <ac:spMkLst>
            <pc:docMk/>
            <pc:sldMk cId="0" sldId="818"/>
            <ac:spMk id="35846" creationId="{AC1DE20C-DBB7-4AB6-8FCD-176FEDD7F2AA}"/>
          </ac:spMkLst>
        </pc:spChg>
      </pc:sldChg>
      <pc:sldChg chg="del">
        <pc:chgData name="Ralf Rapp" userId="0c705402afb1df23" providerId="LiveId" clId="{AB1FF871-0833-4F8B-B7CD-689A2652C8DF}" dt="2021-06-28T21:12:17.992" v="3728" actId="2696"/>
        <pc:sldMkLst>
          <pc:docMk/>
          <pc:sldMk cId="0" sldId="819"/>
        </pc:sldMkLst>
      </pc:sldChg>
      <pc:sldChg chg="del">
        <pc:chgData name="Ralf Rapp" userId="0c705402afb1df23" providerId="LiveId" clId="{AB1FF871-0833-4F8B-B7CD-689A2652C8DF}" dt="2021-06-27T16:44:36.012" v="1501" actId="2696"/>
        <pc:sldMkLst>
          <pc:docMk/>
          <pc:sldMk cId="0" sldId="820"/>
        </pc:sldMkLst>
      </pc:sldChg>
      <pc:sldChg chg="del">
        <pc:chgData name="Ralf Rapp" userId="0c705402afb1df23" providerId="LiveId" clId="{AB1FF871-0833-4F8B-B7CD-689A2652C8DF}" dt="2021-06-28T21:12:30.427" v="3730" actId="2696"/>
        <pc:sldMkLst>
          <pc:docMk/>
          <pc:sldMk cId="0" sldId="821"/>
        </pc:sldMkLst>
      </pc:sldChg>
      <pc:sldChg chg="modSp mod">
        <pc:chgData name="Ralf Rapp" userId="0c705402afb1df23" providerId="LiveId" clId="{AB1FF871-0833-4F8B-B7CD-689A2652C8DF}" dt="2021-06-29T02:52:06.934" v="5149" actId="14100"/>
        <pc:sldMkLst>
          <pc:docMk/>
          <pc:sldMk cId="0" sldId="826"/>
        </pc:sldMkLst>
        <pc:spChg chg="mod">
          <ac:chgData name="Ralf Rapp" userId="0c705402afb1df23" providerId="LiveId" clId="{AB1FF871-0833-4F8B-B7CD-689A2652C8DF}" dt="2021-06-26T16:25:21.188" v="3" actId="20577"/>
          <ac:spMkLst>
            <pc:docMk/>
            <pc:sldMk cId="0" sldId="826"/>
            <ac:spMk id="11266" creationId="{C5125DB4-6B77-41E7-AA9D-F1AFD3C77DE0}"/>
          </ac:spMkLst>
        </pc:spChg>
        <pc:spChg chg="mod">
          <ac:chgData name="Ralf Rapp" userId="0c705402afb1df23" providerId="LiveId" clId="{AB1FF871-0833-4F8B-B7CD-689A2652C8DF}" dt="2021-06-29T02:52:06.934" v="5149" actId="14100"/>
          <ac:spMkLst>
            <pc:docMk/>
            <pc:sldMk cId="0" sldId="826"/>
            <ac:spMk id="12293" creationId="{3B5E6326-2256-4B20-BAA6-9427206FCEB0}"/>
          </ac:spMkLst>
        </pc:spChg>
      </pc:sldChg>
      <pc:sldChg chg="addSp modSp add mod modAnim">
        <pc:chgData name="Ralf Rapp" userId="0c705402afb1df23" providerId="LiveId" clId="{AB1FF871-0833-4F8B-B7CD-689A2652C8DF}" dt="2021-06-29T01:05:31.868" v="4802" actId="20577"/>
        <pc:sldMkLst>
          <pc:docMk/>
          <pc:sldMk cId="0" sldId="827"/>
        </pc:sldMkLst>
        <pc:spChg chg="add mod">
          <ac:chgData name="Ralf Rapp" userId="0c705402afb1df23" providerId="LiveId" clId="{AB1FF871-0833-4F8B-B7CD-689A2652C8DF}" dt="2021-06-29T00:47:47.205" v="4782" actId="1076"/>
          <ac:spMkLst>
            <pc:docMk/>
            <pc:sldMk cId="0" sldId="827"/>
            <ac:spMk id="4" creationId="{9C278169-0582-46A1-87EE-E11D0C42C119}"/>
          </ac:spMkLst>
        </pc:spChg>
        <pc:spChg chg="add mod">
          <ac:chgData name="Ralf Rapp" userId="0c705402afb1df23" providerId="LiveId" clId="{AB1FF871-0833-4F8B-B7CD-689A2652C8DF}" dt="2021-06-29T00:48:42.088" v="4784" actId="1037"/>
          <ac:spMkLst>
            <pc:docMk/>
            <pc:sldMk cId="0" sldId="827"/>
            <ac:spMk id="6" creationId="{ECA606A8-9F73-4C4C-98EA-C4D54BD687CC}"/>
          </ac:spMkLst>
        </pc:spChg>
        <pc:spChg chg="add 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10" creationId="{BC7120EB-D7D7-4C17-AEEB-8D603C886F3E}"/>
          </ac:spMkLst>
        </pc:spChg>
        <pc:spChg chg="mod">
          <ac:chgData name="Ralf Rapp" userId="0c705402afb1df23" providerId="LiveId" clId="{AB1FF871-0833-4F8B-B7CD-689A2652C8DF}" dt="2021-06-28T00:58:40.543" v="3189" actId="20577"/>
          <ac:spMkLst>
            <pc:docMk/>
            <pc:sldMk cId="0" sldId="827"/>
            <ac:spMk id="30723" creationId="{FB9D1CA8-D414-42F5-A7CA-0B0B2FDDCB86}"/>
          </ac:spMkLst>
        </pc:spChg>
        <pc:spChg chg="mod">
          <ac:chgData name="Ralf Rapp" userId="0c705402afb1df23" providerId="LiveId" clId="{AB1FF871-0833-4F8B-B7CD-689A2652C8DF}" dt="2021-06-29T01:05:31.868" v="4802" actId="20577"/>
          <ac:spMkLst>
            <pc:docMk/>
            <pc:sldMk cId="0" sldId="827"/>
            <ac:spMk id="30724" creationId="{0507BC26-5179-47A6-9E4F-D4620EB02CA5}"/>
          </ac:spMkLst>
        </pc:spChg>
        <pc:spChg chg="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30725" creationId="{D4441DF3-914F-4FDB-A212-1108A9AE8D74}"/>
          </ac:spMkLst>
        </pc:spChg>
        <pc:spChg chg="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30726" creationId="{268F4D6A-C518-4670-9E68-928BCE2EE1B9}"/>
          </ac:spMkLst>
        </pc:spChg>
        <pc:grpChg chg="add mod">
          <ac:chgData name="Ralf Rapp" userId="0c705402afb1df23" providerId="LiveId" clId="{AB1FF871-0833-4F8B-B7CD-689A2652C8DF}" dt="2021-06-27T17:06:58.178" v="1606" actId="1038"/>
          <ac:grpSpMkLst>
            <pc:docMk/>
            <pc:sldMk cId="0" sldId="827"/>
            <ac:grpSpMk id="5" creationId="{69BE90C5-B637-4E0B-9A23-1B99EDC52F49}"/>
          </ac:grpSpMkLst>
        </pc:grpChg>
        <pc:grpChg chg="add mod">
          <ac:chgData name="Ralf Rapp" userId="0c705402afb1df23" providerId="LiveId" clId="{AB1FF871-0833-4F8B-B7CD-689A2652C8DF}" dt="2021-06-29T00:47:41.669" v="4781" actId="1076"/>
          <ac:grpSpMkLst>
            <pc:docMk/>
            <pc:sldMk cId="0" sldId="827"/>
            <ac:grpSpMk id="8" creationId="{D5BB7C26-614A-4B3A-9825-91484B73AE88}"/>
          </ac:grpSpMkLst>
        </pc:grpChg>
        <pc:picChg chg="mod">
          <ac:chgData name="Ralf Rapp" userId="0c705402afb1df23" providerId="LiveId" clId="{AB1FF871-0833-4F8B-B7CD-689A2652C8DF}" dt="2021-06-27T17:06:58.178" v="1606" actId="1038"/>
          <ac:picMkLst>
            <pc:docMk/>
            <pc:sldMk cId="0" sldId="827"/>
            <ac:picMk id="30722" creationId="{0CCABB44-8255-45DD-A6EF-120F7B0AA252}"/>
          </ac:picMkLst>
        </pc:picChg>
        <pc:cxnChg chg="add mod">
          <ac:chgData name="Ralf Rapp" userId="0c705402afb1df23" providerId="LiveId" clId="{AB1FF871-0833-4F8B-B7CD-689A2652C8DF}" dt="2021-06-29T00:48:13.710" v="4783" actId="1076"/>
          <ac:cxnSpMkLst>
            <pc:docMk/>
            <pc:sldMk cId="0" sldId="827"/>
            <ac:cxnSpMk id="3" creationId="{CAB8A83B-F2D2-405D-AE23-0AFF01479B80}"/>
          </ac:cxnSpMkLst>
        </pc:cxnChg>
      </pc:sldChg>
      <pc:sldChg chg="ord">
        <pc:chgData name="Ralf Rapp" userId="0c705402afb1df23" providerId="LiveId" clId="{AB1FF871-0833-4F8B-B7CD-689A2652C8DF}" dt="2021-06-29T00:18:16.976" v="4474"/>
        <pc:sldMkLst>
          <pc:docMk/>
          <pc:sldMk cId="0" sldId="828"/>
        </pc:sldMkLst>
      </pc:sldChg>
      <pc:sldChg chg="ord">
        <pc:chgData name="Ralf Rapp" userId="0c705402afb1df23" providerId="LiveId" clId="{AB1FF871-0833-4F8B-B7CD-689A2652C8DF}" dt="2021-06-26T16:42:33.845" v="200"/>
        <pc:sldMkLst>
          <pc:docMk/>
          <pc:sldMk cId="0" sldId="829"/>
        </pc:sldMkLst>
      </pc:sldChg>
      <pc:sldChg chg="modSp mod">
        <pc:chgData name="Ralf Rapp" userId="0c705402afb1df23" providerId="LiveId" clId="{AB1FF871-0833-4F8B-B7CD-689A2652C8DF}" dt="2021-06-28T16:37:07.934" v="3368" actId="1038"/>
        <pc:sldMkLst>
          <pc:docMk/>
          <pc:sldMk cId="0" sldId="834"/>
        </pc:sldMkLst>
        <pc:spChg chg="mod">
          <ac:chgData name="Ralf Rapp" userId="0c705402afb1df23" providerId="LiveId" clId="{AB1FF871-0833-4F8B-B7CD-689A2652C8DF}" dt="2021-06-28T00:58:52.086" v="3199" actId="20577"/>
          <ac:spMkLst>
            <pc:docMk/>
            <pc:sldMk cId="0" sldId="834"/>
            <ac:spMk id="32770" creationId="{FF7805C1-5381-44DC-B530-E01533912C2B}"/>
          </ac:spMkLst>
        </pc:spChg>
        <pc:spChg chg="mod">
          <ac:chgData name="Ralf Rapp" userId="0c705402afb1df23" providerId="LiveId" clId="{AB1FF871-0833-4F8B-B7CD-689A2652C8DF}" dt="2021-06-28T16:37:07.934" v="3368" actId="1038"/>
          <ac:spMkLst>
            <pc:docMk/>
            <pc:sldMk cId="0" sldId="834"/>
            <ac:spMk id="32777" creationId="{F0539085-C517-4B51-8BD0-6979BF2C3578}"/>
          </ac:spMkLst>
        </pc:spChg>
      </pc:sldChg>
      <pc:sldChg chg="addSp delSp modSp mod ord modAnim">
        <pc:chgData name="Ralf Rapp" userId="0c705402afb1df23" providerId="LiveId" clId="{AB1FF871-0833-4F8B-B7CD-689A2652C8DF}" dt="2021-06-29T00:37:43.885" v="4743"/>
        <pc:sldMkLst>
          <pc:docMk/>
          <pc:sldMk cId="0" sldId="835"/>
        </pc:sldMkLst>
        <pc:spChg chg="add mod">
          <ac:chgData name="Ralf Rapp" userId="0c705402afb1df23" providerId="LiveId" clId="{AB1FF871-0833-4F8B-B7CD-689A2652C8DF}" dt="2021-06-28T17:26:16.619" v="3719" actId="14100"/>
          <ac:spMkLst>
            <pc:docMk/>
            <pc:sldMk cId="0" sldId="835"/>
            <ac:spMk id="9" creationId="{73ACB005-AFDE-4740-9E45-832DA9494793}"/>
          </ac:spMkLst>
        </pc:spChg>
        <pc:spChg chg="add mod">
          <ac:chgData name="Ralf Rapp" userId="0c705402afb1df23" providerId="LiveId" clId="{AB1FF871-0833-4F8B-B7CD-689A2652C8DF}" dt="2021-06-28T17:25:08.677" v="3714" actId="1076"/>
          <ac:spMkLst>
            <pc:docMk/>
            <pc:sldMk cId="0" sldId="835"/>
            <ac:spMk id="13" creationId="{EE1840AD-96E1-4623-804E-52B09EF3139B}"/>
          </ac:spMkLst>
        </pc:spChg>
        <pc:spChg chg="mod">
          <ac:chgData name="Ralf Rapp" userId="0c705402afb1df23" providerId="LiveId" clId="{AB1FF871-0833-4F8B-B7CD-689A2652C8DF}" dt="2021-06-28T00:59:09.141" v="3214" actId="20577"/>
          <ac:spMkLst>
            <pc:docMk/>
            <pc:sldMk cId="0" sldId="835"/>
            <ac:spMk id="33794" creationId="{EA2320D5-62CD-4B08-8303-9422E451CE8D}"/>
          </ac:spMkLst>
        </pc:spChg>
        <pc:spChg chg="mod">
          <ac:chgData name="Ralf Rapp" userId="0c705402afb1df23" providerId="LiveId" clId="{AB1FF871-0833-4F8B-B7CD-689A2652C8DF}" dt="2021-06-28T17:25:10.847" v="3718" actId="1036"/>
          <ac:spMkLst>
            <pc:docMk/>
            <pc:sldMk cId="0" sldId="835"/>
            <ac:spMk id="33795" creationId="{EC23814B-653F-4AD8-96A1-DBAE747CAFA8}"/>
          </ac:spMkLst>
        </pc:spChg>
        <pc:picChg chg="add del mod">
          <ac:chgData name="Ralf Rapp" userId="0c705402afb1df23" providerId="LiveId" clId="{AB1FF871-0833-4F8B-B7CD-689A2652C8DF}" dt="2021-06-28T17:03:28.919" v="3416" actId="21"/>
          <ac:picMkLst>
            <pc:docMk/>
            <pc:sldMk cId="0" sldId="835"/>
            <ac:picMk id="3" creationId="{82ABD975-E6E3-4AB6-904C-54E56E659303}"/>
          </ac:picMkLst>
        </pc:picChg>
        <pc:picChg chg="add mod modCrop">
          <ac:chgData name="Ralf Rapp" userId="0c705402afb1df23" providerId="LiveId" clId="{AB1FF871-0833-4F8B-B7CD-689A2652C8DF}" dt="2021-06-28T17:22:56.728" v="3607" actId="1037"/>
          <ac:picMkLst>
            <pc:docMk/>
            <pc:sldMk cId="0" sldId="835"/>
            <ac:picMk id="5" creationId="{D3BA3963-EA4D-490F-B292-254EFFDEBF05}"/>
          </ac:picMkLst>
        </pc:picChg>
        <pc:picChg chg="add del mod">
          <ac:chgData name="Ralf Rapp" userId="0c705402afb1df23" providerId="LiveId" clId="{AB1FF871-0833-4F8B-B7CD-689A2652C8DF}" dt="2021-06-28T17:08:21.975" v="3426" actId="21"/>
          <ac:picMkLst>
            <pc:docMk/>
            <pc:sldMk cId="0" sldId="835"/>
            <ac:picMk id="7" creationId="{CD2C2109-0CF4-4A95-AF65-31A5C87EE896}"/>
          </ac:picMkLst>
        </pc:picChg>
        <pc:picChg chg="add mod">
          <ac:chgData name="Ralf Rapp" userId="0c705402afb1df23" providerId="LiveId" clId="{AB1FF871-0833-4F8B-B7CD-689A2652C8DF}" dt="2021-06-28T17:24:28.869" v="3710" actId="1076"/>
          <ac:picMkLst>
            <pc:docMk/>
            <pc:sldMk cId="0" sldId="835"/>
            <ac:picMk id="8" creationId="{65A46094-4027-49EA-B2FE-D198820DE8FD}"/>
          </ac:picMkLst>
        </pc:picChg>
        <pc:picChg chg="del">
          <ac:chgData name="Ralf Rapp" userId="0c705402afb1df23" providerId="LiveId" clId="{AB1FF871-0833-4F8B-B7CD-689A2652C8DF}" dt="2021-06-28T17:03:08.607" v="3413" actId="21"/>
          <ac:picMkLst>
            <pc:docMk/>
            <pc:sldMk cId="0" sldId="835"/>
            <ac:picMk id="33796" creationId="{251A7185-0695-49E2-B8A3-1BCF1C37D719}"/>
          </ac:picMkLst>
        </pc:picChg>
      </pc:sldChg>
      <pc:sldChg chg="addSp delSp modSp add mod">
        <pc:chgData name="Ralf Rapp" userId="0c705402afb1df23" providerId="LiveId" clId="{AB1FF871-0833-4F8B-B7CD-689A2652C8DF}" dt="2021-06-29T12:36:16.354" v="5268" actId="1036"/>
        <pc:sldMkLst>
          <pc:docMk/>
          <pc:sldMk cId="2075174376" sldId="836"/>
        </pc:sldMkLst>
        <pc:spChg chg="add mod">
          <ac:chgData name="Ralf Rapp" userId="0c705402afb1df23" providerId="LiveId" clId="{AB1FF871-0833-4F8B-B7CD-689A2652C8DF}" dt="2021-06-29T12:36:16.354" v="5268" actId="1036"/>
          <ac:spMkLst>
            <pc:docMk/>
            <pc:sldMk cId="2075174376" sldId="836"/>
            <ac:spMk id="6" creationId="{A0AB6725-81AF-4670-813C-97DC8831F94F}"/>
          </ac:spMkLst>
        </pc:spChg>
        <pc:spChg chg="mod">
          <ac:chgData name="Ralf Rapp" userId="0c705402afb1df23" providerId="LiveId" clId="{AB1FF871-0833-4F8B-B7CD-689A2652C8DF}" dt="2021-06-28T00:58:46.304" v="3193" actId="20577"/>
          <ac:spMkLst>
            <pc:docMk/>
            <pc:sldMk cId="2075174376" sldId="836"/>
            <ac:spMk id="33794" creationId="{EA2320D5-62CD-4B08-8303-9422E451CE8D}"/>
          </ac:spMkLst>
        </pc:spChg>
        <pc:spChg chg="mod">
          <ac:chgData name="Ralf Rapp" userId="0c705402afb1df23" providerId="LiveId" clId="{AB1FF871-0833-4F8B-B7CD-689A2652C8DF}" dt="2021-06-28T16:36:39.934" v="3359" actId="2710"/>
          <ac:spMkLst>
            <pc:docMk/>
            <pc:sldMk cId="2075174376" sldId="836"/>
            <ac:spMk id="33795" creationId="{EC23814B-653F-4AD8-96A1-DBAE747CAFA8}"/>
          </ac:spMkLst>
        </pc:spChg>
        <pc:picChg chg="add mod">
          <ac:chgData name="Ralf Rapp" userId="0c705402afb1df23" providerId="LiveId" clId="{AB1FF871-0833-4F8B-B7CD-689A2652C8DF}" dt="2021-06-26T17:15:31.766" v="810" actId="1037"/>
          <ac:picMkLst>
            <pc:docMk/>
            <pc:sldMk cId="2075174376" sldId="836"/>
            <ac:picMk id="3" creationId="{33395890-34FF-4FC3-A7FA-08C0118A4585}"/>
          </ac:picMkLst>
        </pc:picChg>
        <pc:picChg chg="add mod">
          <ac:chgData name="Ralf Rapp" userId="0c705402afb1df23" providerId="LiveId" clId="{AB1FF871-0833-4F8B-B7CD-689A2652C8DF}" dt="2021-06-26T17:15:23.242" v="809" actId="14100"/>
          <ac:picMkLst>
            <pc:docMk/>
            <pc:sldMk cId="2075174376" sldId="836"/>
            <ac:picMk id="5" creationId="{04EA98A6-520E-446B-B4DE-D45948EE2AF8}"/>
          </ac:picMkLst>
        </pc:picChg>
        <pc:picChg chg="del">
          <ac:chgData name="Ralf Rapp" userId="0c705402afb1df23" providerId="LiveId" clId="{AB1FF871-0833-4F8B-B7CD-689A2652C8DF}" dt="2021-06-26T17:10:16.726" v="673" actId="21"/>
          <ac:picMkLst>
            <pc:docMk/>
            <pc:sldMk cId="2075174376" sldId="836"/>
            <ac:picMk id="33796" creationId="{251A7185-0695-49E2-B8A3-1BCF1C37D719}"/>
          </ac:picMkLst>
        </pc:picChg>
      </pc:sldChg>
      <pc:sldChg chg="new del">
        <pc:chgData name="Ralf Rapp" userId="0c705402afb1df23" providerId="LiveId" clId="{AB1FF871-0833-4F8B-B7CD-689A2652C8DF}" dt="2021-06-26T16:27:34.175" v="97" actId="680"/>
        <pc:sldMkLst>
          <pc:docMk/>
          <pc:sldMk cId="4026576747" sldId="836"/>
        </pc:sldMkLst>
      </pc:sldChg>
      <pc:sldChg chg="add del">
        <pc:chgData name="Ralf Rapp" userId="0c705402afb1df23" providerId="LiveId" clId="{AB1FF871-0833-4F8B-B7CD-689A2652C8DF}" dt="2021-06-26T17:02:26.164" v="563" actId="2696"/>
        <pc:sldMkLst>
          <pc:docMk/>
          <pc:sldMk cId="4152979706" sldId="836"/>
        </pc:sldMkLst>
      </pc:sldChg>
      <pc:sldChg chg="add del">
        <pc:chgData name="Ralf Rapp" userId="0c705402afb1df23" providerId="LiveId" clId="{AB1FF871-0833-4F8B-B7CD-689A2652C8DF}" dt="2021-06-26T17:02:21.290" v="561" actId="2696"/>
        <pc:sldMkLst>
          <pc:docMk/>
          <pc:sldMk cId="1521698553" sldId="837"/>
        </pc:sldMkLst>
      </pc:sldChg>
      <pc:sldChg chg="modSp mod">
        <pc:chgData name="Ralf Rapp" userId="0c705402afb1df23" providerId="LiveId" clId="{AB1FF871-0833-4F8B-B7CD-689A2652C8DF}" dt="2021-06-28T16:38:57.861" v="3406" actId="20577"/>
        <pc:sldMkLst>
          <pc:docMk/>
          <pc:sldMk cId="1529449843" sldId="837"/>
        </pc:sldMkLst>
        <pc:spChg chg="mod">
          <ac:chgData name="Ralf Rapp" userId="0c705402afb1df23" providerId="LiveId" clId="{AB1FF871-0833-4F8B-B7CD-689A2652C8DF}" dt="2021-06-28T16:38:57.861" v="3406" actId="20577"/>
          <ac:spMkLst>
            <pc:docMk/>
            <pc:sldMk cId="1529449843" sldId="837"/>
            <ac:spMk id="16387" creationId="{326D1AE6-3B1F-4847-B1C8-CFDB5F430EFB}"/>
          </ac:spMkLst>
        </pc:spChg>
        <pc:spChg chg="mod">
          <ac:chgData name="Ralf Rapp" userId="0c705402afb1df23" providerId="LiveId" clId="{AB1FF871-0833-4F8B-B7CD-689A2652C8DF}" dt="2021-06-28T00:55:52.464" v="3076" actId="1037"/>
          <ac:spMkLst>
            <pc:docMk/>
            <pc:sldMk cId="1529449843" sldId="837"/>
            <ac:spMk id="38914" creationId="{3EC77F3C-3CA1-4030-907F-30A86ED848F4}"/>
          </ac:spMkLst>
        </pc:spChg>
      </pc:sldChg>
      <pc:sldChg chg="modSp add mod modAnim">
        <pc:chgData name="Ralf Rapp" userId="0c705402afb1df23" providerId="LiveId" clId="{AB1FF871-0833-4F8B-B7CD-689A2652C8DF}" dt="2021-06-29T12:29:34.154" v="5240" actId="14100"/>
        <pc:sldMkLst>
          <pc:docMk/>
          <pc:sldMk cId="1929856989" sldId="838"/>
        </pc:sldMkLst>
        <pc:spChg chg="mod">
          <ac:chgData name="Ralf Rapp" userId="0c705402afb1df23" providerId="LiveId" clId="{AB1FF871-0833-4F8B-B7CD-689A2652C8DF}" dt="2021-06-29T12:29:34.154" v="5240" actId="14100"/>
          <ac:spMkLst>
            <pc:docMk/>
            <pc:sldMk cId="1929856989" sldId="838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28.089" v="5239" actId="20577"/>
          <ac:spMkLst>
            <pc:docMk/>
            <pc:sldMk cId="1929856989" sldId="838"/>
            <ac:spMk id="12290" creationId="{6E762F4E-443A-422C-B53C-AD6DED87CE87}"/>
          </ac:spMkLst>
        </pc:spChg>
      </pc:sldChg>
      <pc:sldChg chg="modSp add mod modAnim">
        <pc:chgData name="Ralf Rapp" userId="0c705402afb1df23" providerId="LiveId" clId="{AB1FF871-0833-4F8B-B7CD-689A2652C8DF}" dt="2021-06-29T12:30:11.068" v="5267" actId="14100"/>
        <pc:sldMkLst>
          <pc:docMk/>
          <pc:sldMk cId="3602595824" sldId="839"/>
        </pc:sldMkLst>
        <pc:spChg chg="mod">
          <ac:chgData name="Ralf Rapp" userId="0c705402afb1df23" providerId="LiveId" clId="{AB1FF871-0833-4F8B-B7CD-689A2652C8DF}" dt="2021-06-29T12:30:11.068" v="5267" actId="14100"/>
          <ac:spMkLst>
            <pc:docMk/>
            <pc:sldMk cId="3602595824" sldId="839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44.432" v="5259" actId="20577"/>
          <ac:spMkLst>
            <pc:docMk/>
            <pc:sldMk cId="3602595824" sldId="839"/>
            <ac:spMk id="12290" creationId="{6E762F4E-443A-422C-B53C-AD6DED87CE87}"/>
          </ac:spMkLst>
        </pc:spChg>
      </pc:sldChg>
      <pc:sldMasterChg chg="del delSldLayout">
        <pc:chgData name="Ralf Rapp" userId="0c705402afb1df23" providerId="LiveId" clId="{AB1FF871-0833-4F8B-B7CD-689A2652C8DF}" dt="2021-06-26T17:02:23.021" v="562" actId="2696"/>
        <pc:sldMasterMkLst>
          <pc:docMk/>
          <pc:sldMasterMk cId="0" sldId="2147488800"/>
        </pc:sldMasterMkLst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819739589" sldId="2147490408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597669902" sldId="2147490409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241629665" sldId="2147490410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309622427" sldId="2147490411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1354931144" sldId="2147490412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744251685" sldId="2147490413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043486608" sldId="2147490414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60074667" sldId="2147490415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180645100" sldId="2147490416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153399479" sldId="2147490417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762654883" sldId="2147490418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294319876" sldId="2147490419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104674633" sldId="2147490422"/>
          </pc:sldLayoutMkLst>
        </pc:sldLayoutChg>
      </pc:sldMasterChg>
    </pc:docChg>
  </pc:docChgLst>
  <pc:docChgLst>
    <pc:chgData name="Ralf Rapp" userId="0c705402afb1df23" providerId="LiveId" clId="{C9C11E6C-D809-4C5A-B8A6-159668D49F73}"/>
    <pc:docChg chg="undo custSel addSld delSld modSld sldOrd">
      <pc:chgData name="Ralf Rapp" userId="0c705402afb1df23" providerId="LiveId" clId="{C9C11E6C-D809-4C5A-B8A6-159668D49F73}" dt="2021-07-28T00:51:08.272" v="452" actId="2696"/>
      <pc:docMkLst>
        <pc:docMk/>
      </pc:docMkLst>
      <pc:sldChg chg="modSp mod">
        <pc:chgData name="Ralf Rapp" userId="0c705402afb1df23" providerId="LiveId" clId="{C9C11E6C-D809-4C5A-B8A6-159668D49F73}" dt="2021-07-23T16:40:31.936" v="268" actId="20577"/>
        <pc:sldMkLst>
          <pc:docMk/>
          <pc:sldMk cId="0" sldId="363"/>
        </pc:sldMkLst>
        <pc:spChg chg="mod">
          <ac:chgData name="Ralf Rapp" userId="0c705402afb1df23" providerId="LiveId" clId="{C9C11E6C-D809-4C5A-B8A6-159668D49F73}" dt="2021-07-23T16:37:14.285" v="96" actId="20577"/>
          <ac:spMkLst>
            <pc:docMk/>
            <pc:sldMk cId="0" sldId="363"/>
            <ac:spMk id="9218" creationId="{97D952F5-69C9-49ED-B120-6738BB713CC4}"/>
          </ac:spMkLst>
        </pc:spChg>
        <pc:spChg chg="mod">
          <ac:chgData name="Ralf Rapp" userId="0c705402afb1df23" providerId="LiveId" clId="{C9C11E6C-D809-4C5A-B8A6-159668D49F73}" dt="2021-07-23T16:40:31.936" v="268" actId="20577"/>
          <ac:spMkLst>
            <pc:docMk/>
            <pc:sldMk cId="0" sldId="363"/>
            <ac:spMk id="9219" creationId="{79915B49-59AF-4EC7-ACA4-D749E1F4D413}"/>
          </ac:spMkLst>
        </pc:spChg>
      </pc:sldChg>
      <pc:sldChg chg="modSp mod">
        <pc:chgData name="Ralf Rapp" userId="0c705402afb1df23" providerId="LiveId" clId="{C9C11E6C-D809-4C5A-B8A6-159668D49F73}" dt="2021-07-26T16:10:02.965" v="450" actId="20577"/>
        <pc:sldMkLst>
          <pc:docMk/>
          <pc:sldMk cId="0" sldId="715"/>
        </pc:sldMkLst>
        <pc:spChg chg="mod">
          <ac:chgData name="Ralf Rapp" userId="0c705402afb1df23" providerId="LiveId" clId="{C9C11E6C-D809-4C5A-B8A6-159668D49F73}" dt="2021-07-26T16:10:02.965" v="450" actId="20577"/>
          <ac:spMkLst>
            <pc:docMk/>
            <pc:sldMk cId="0" sldId="715"/>
            <ac:spMk id="16387" creationId="{326D1AE6-3B1F-4847-B1C8-CFDB5F430EFB}"/>
          </ac:spMkLst>
        </pc:spChg>
      </pc:sldChg>
      <pc:sldChg chg="addSp modSp modAnim">
        <pc:chgData name="Ralf Rapp" userId="0c705402afb1df23" providerId="LiveId" clId="{C9C11E6C-D809-4C5A-B8A6-159668D49F73}" dt="2021-07-26T16:07:42.175" v="447" actId="1037"/>
        <pc:sldMkLst>
          <pc:docMk/>
          <pc:sldMk cId="0" sldId="717"/>
        </pc:sldMkLst>
        <pc:spChg chg="mod">
          <ac:chgData name="Ralf Rapp" userId="0c705402afb1df23" providerId="LiveId" clId="{C9C11E6C-D809-4C5A-B8A6-159668D49F73}" dt="2021-07-26T16:07:42.175" v="447" actId="1037"/>
          <ac:spMkLst>
            <pc:docMk/>
            <pc:sldMk cId="0" sldId="717"/>
            <ac:spMk id="2" creationId="{55C925E6-ACE5-4720-808A-65BCF3BE84E3}"/>
          </ac:spMkLst>
        </pc:spChg>
        <pc:spChg chg="mod">
          <ac:chgData name="Ralf Rapp" userId="0c705402afb1df23" providerId="LiveId" clId="{C9C11E6C-D809-4C5A-B8A6-159668D49F73}" dt="2021-07-26T16:07:42.175" v="447" actId="1037"/>
          <ac:spMkLst>
            <pc:docMk/>
            <pc:sldMk cId="0" sldId="717"/>
            <ac:spMk id="3" creationId="{02C1B35E-0BCE-4C4E-B6C0-8B8212AFDABB}"/>
          </ac:spMkLst>
        </pc:spChg>
        <pc:spChg chg="mod">
          <ac:chgData name="Ralf Rapp" userId="0c705402afb1df23" providerId="LiveId" clId="{C9C11E6C-D809-4C5A-B8A6-159668D49F73}" dt="2021-07-26T16:07:42.175" v="447" actId="1037"/>
          <ac:spMkLst>
            <pc:docMk/>
            <pc:sldMk cId="0" sldId="717"/>
            <ac:spMk id="17" creationId="{3EC8CD27-A4B8-4F93-A3F6-821355E578BA}"/>
          </ac:spMkLst>
        </pc:spChg>
        <pc:spChg chg="mod">
          <ac:chgData name="Ralf Rapp" userId="0c705402afb1df23" providerId="LiveId" clId="{C9C11E6C-D809-4C5A-B8A6-159668D49F73}" dt="2021-07-26T16:07:42.175" v="447" actId="1037"/>
          <ac:spMkLst>
            <pc:docMk/>
            <pc:sldMk cId="0" sldId="717"/>
            <ac:spMk id="22" creationId="{44642DA2-8F70-4AAC-8449-D907D4C8B4FE}"/>
          </ac:spMkLst>
        </pc:spChg>
        <pc:spChg chg="mod">
          <ac:chgData name="Ralf Rapp" userId="0c705402afb1df23" providerId="LiveId" clId="{C9C11E6C-D809-4C5A-B8A6-159668D49F73}" dt="2021-07-26T16:07:42.175" v="447" actId="1037"/>
          <ac:spMkLst>
            <pc:docMk/>
            <pc:sldMk cId="0" sldId="717"/>
            <ac:spMk id="22549" creationId="{2CE92E14-1BF6-4A0A-BDBC-A7011341A629}"/>
          </ac:spMkLst>
        </pc:spChg>
        <pc:grpChg chg="add mod">
          <ac:chgData name="Ralf Rapp" userId="0c705402afb1df23" providerId="LiveId" clId="{C9C11E6C-D809-4C5A-B8A6-159668D49F73}" dt="2021-07-26T16:07:42.175" v="447" actId="1037"/>
          <ac:grpSpMkLst>
            <pc:docMk/>
            <pc:sldMk cId="0" sldId="717"/>
            <ac:grpSpMk id="4" creationId="{C7C8B85C-8F0F-4532-8B55-7D31A352745F}"/>
          </ac:grpSpMkLst>
        </pc:grpChg>
        <pc:grpChg chg="mod">
          <ac:chgData name="Ralf Rapp" userId="0c705402afb1df23" providerId="LiveId" clId="{C9C11E6C-D809-4C5A-B8A6-159668D49F73}" dt="2021-07-26T16:07:42.175" v="447" actId="1037"/>
          <ac:grpSpMkLst>
            <pc:docMk/>
            <pc:sldMk cId="0" sldId="717"/>
            <ac:grpSpMk id="5" creationId="{0E912AA9-464D-4194-8C49-89107BED7CB5}"/>
          </ac:grpSpMkLst>
        </pc:grpChg>
        <pc:grpChg chg="mod">
          <ac:chgData name="Ralf Rapp" userId="0c705402afb1df23" providerId="LiveId" clId="{C9C11E6C-D809-4C5A-B8A6-159668D49F73}" dt="2021-07-26T16:07:42.175" v="447" actId="1037"/>
          <ac:grpSpMkLst>
            <pc:docMk/>
            <pc:sldMk cId="0" sldId="717"/>
            <ac:grpSpMk id="22544" creationId="{7004354A-C93B-4B84-8F49-20C5D8CE4291}"/>
          </ac:grpSpMkLst>
        </pc:grpChg>
        <pc:picChg chg="mod">
          <ac:chgData name="Ralf Rapp" userId="0c705402afb1df23" providerId="LiveId" clId="{C9C11E6C-D809-4C5A-B8A6-159668D49F73}" dt="2021-07-26T16:07:42.175" v="447" actId="1037"/>
          <ac:picMkLst>
            <pc:docMk/>
            <pc:sldMk cId="0" sldId="717"/>
            <ac:picMk id="22546" creationId="{2721BC71-CE22-4432-AA58-1DFC061C0AE1}"/>
          </ac:picMkLst>
        </pc:picChg>
      </pc:sldChg>
      <pc:sldChg chg="modSp mod">
        <pc:chgData name="Ralf Rapp" userId="0c705402afb1df23" providerId="LiveId" clId="{C9C11E6C-D809-4C5A-B8A6-159668D49F73}" dt="2021-07-26T03:39:10.146" v="387" actId="20577"/>
        <pc:sldMkLst>
          <pc:docMk/>
          <pc:sldMk cId="0" sldId="784"/>
        </pc:sldMkLst>
        <pc:spChg chg="mod">
          <ac:chgData name="Ralf Rapp" userId="0c705402afb1df23" providerId="LiveId" clId="{C9C11E6C-D809-4C5A-B8A6-159668D49F73}" dt="2021-07-26T03:39:10.146" v="387" actId="20577"/>
          <ac:spMkLst>
            <pc:docMk/>
            <pc:sldMk cId="0" sldId="784"/>
            <ac:spMk id="11" creationId="{3F5F33FE-E594-4002-B93E-9A9D9A02A622}"/>
          </ac:spMkLst>
        </pc:spChg>
      </pc:sldChg>
      <pc:sldChg chg="modSp mod">
        <pc:chgData name="Ralf Rapp" userId="0c705402afb1df23" providerId="LiveId" clId="{C9C11E6C-D809-4C5A-B8A6-159668D49F73}" dt="2021-07-26T16:08:39.521" v="448" actId="255"/>
        <pc:sldMkLst>
          <pc:docMk/>
          <pc:sldMk cId="0" sldId="792"/>
        </pc:sldMkLst>
        <pc:spChg chg="mod">
          <ac:chgData name="Ralf Rapp" userId="0c705402afb1df23" providerId="LiveId" clId="{C9C11E6C-D809-4C5A-B8A6-159668D49F73}" dt="2021-07-26T16:08:39.521" v="448" actId="255"/>
          <ac:spMkLst>
            <pc:docMk/>
            <pc:sldMk cId="0" sldId="792"/>
            <ac:spMk id="2" creationId="{34D8085B-80D6-42C3-B162-5142BC1ABABA}"/>
          </ac:spMkLst>
        </pc:spChg>
      </pc:sldChg>
      <pc:sldChg chg="delSp modSp mod">
        <pc:chgData name="Ralf Rapp" userId="0c705402afb1df23" providerId="LiveId" clId="{C9C11E6C-D809-4C5A-B8A6-159668D49F73}" dt="2021-07-26T03:36:01.224" v="360" actId="14100"/>
        <pc:sldMkLst>
          <pc:docMk/>
          <pc:sldMk cId="0" sldId="806"/>
        </pc:sldMkLst>
        <pc:spChg chg="mod">
          <ac:chgData name="Ralf Rapp" userId="0c705402afb1df23" providerId="LiveId" clId="{C9C11E6C-D809-4C5A-B8A6-159668D49F73}" dt="2021-07-26T03:35:22.187" v="325" actId="1036"/>
          <ac:spMkLst>
            <pc:docMk/>
            <pc:sldMk cId="0" sldId="806"/>
            <ac:spMk id="8" creationId="{DF2E13E4-FBF3-42A6-B2D4-88A30C47C0B9}"/>
          </ac:spMkLst>
        </pc:spChg>
        <pc:spChg chg="mod">
          <ac:chgData name="Ralf Rapp" userId="0c705402afb1df23" providerId="LiveId" clId="{C9C11E6C-D809-4C5A-B8A6-159668D49F73}" dt="2021-07-26T03:35:29.270" v="357" actId="1038"/>
          <ac:spMkLst>
            <pc:docMk/>
            <pc:sldMk cId="0" sldId="806"/>
            <ac:spMk id="30723" creationId="{146E63A3-1236-44C0-A757-A0CB2929EB4B}"/>
          </ac:spMkLst>
        </pc:spChg>
        <pc:picChg chg="del">
          <ac:chgData name="Ralf Rapp" userId="0c705402afb1df23" providerId="LiveId" clId="{C9C11E6C-D809-4C5A-B8A6-159668D49F73}" dt="2021-07-26T03:35:05.690" v="271" actId="21"/>
          <ac:picMkLst>
            <pc:docMk/>
            <pc:sldMk cId="0" sldId="806"/>
            <ac:picMk id="30724" creationId="{0CD66C4F-180D-44BA-9670-2B4C6E60AB7A}"/>
          </ac:picMkLst>
        </pc:picChg>
        <pc:picChg chg="mod">
          <ac:chgData name="Ralf Rapp" userId="0c705402afb1df23" providerId="LiveId" clId="{C9C11E6C-D809-4C5A-B8A6-159668D49F73}" dt="2021-07-26T03:36:01.224" v="360" actId="14100"/>
          <ac:picMkLst>
            <pc:docMk/>
            <pc:sldMk cId="0" sldId="806"/>
            <ac:picMk id="30725" creationId="{7FD5DCA0-8053-419B-9567-D4B89495E045}"/>
          </ac:picMkLst>
        </pc:picChg>
        <pc:picChg chg="del">
          <ac:chgData name="Ralf Rapp" userId="0c705402afb1df23" providerId="LiveId" clId="{C9C11E6C-D809-4C5A-B8A6-159668D49F73}" dt="2021-07-26T03:35:07.911" v="272" actId="21"/>
          <ac:picMkLst>
            <pc:docMk/>
            <pc:sldMk cId="0" sldId="806"/>
            <ac:picMk id="30726" creationId="{A778F8A5-656E-4F8A-9D30-DF7E067FC6DD}"/>
          </ac:picMkLst>
        </pc:picChg>
        <pc:picChg chg="mod">
          <ac:chgData name="Ralf Rapp" userId="0c705402afb1df23" providerId="LiveId" clId="{C9C11E6C-D809-4C5A-B8A6-159668D49F73}" dt="2021-07-26T03:35:33.015" v="358" actId="14100"/>
          <ac:picMkLst>
            <pc:docMk/>
            <pc:sldMk cId="0" sldId="806"/>
            <ac:picMk id="30727" creationId="{C301C13A-A936-4353-B410-5CC331913A6B}"/>
          </ac:picMkLst>
        </pc:picChg>
      </pc:sldChg>
      <pc:sldChg chg="addSp modSp mod">
        <pc:chgData name="Ralf Rapp" userId="0c705402afb1df23" providerId="LiveId" clId="{C9C11E6C-D809-4C5A-B8A6-159668D49F73}" dt="2021-07-26T15:16:52.663" v="416" actId="1076"/>
        <pc:sldMkLst>
          <pc:docMk/>
          <pc:sldMk cId="0" sldId="834"/>
        </pc:sldMkLst>
        <pc:spChg chg="add mod">
          <ac:chgData name="Ralf Rapp" userId="0c705402afb1df23" providerId="LiveId" clId="{C9C11E6C-D809-4C5A-B8A6-159668D49F73}" dt="2021-07-26T15:16:52.663" v="416" actId="1076"/>
          <ac:spMkLst>
            <pc:docMk/>
            <pc:sldMk cId="0" sldId="834"/>
            <ac:spMk id="10" creationId="{5D3A76A9-87B5-4237-BA85-A21428437270}"/>
          </ac:spMkLst>
        </pc:spChg>
        <pc:spChg chg="mod">
          <ac:chgData name="Ralf Rapp" userId="0c705402afb1df23" providerId="LiveId" clId="{C9C11E6C-D809-4C5A-B8A6-159668D49F73}" dt="2021-07-26T15:16:41.393" v="414" actId="113"/>
          <ac:spMkLst>
            <pc:docMk/>
            <pc:sldMk cId="0" sldId="834"/>
            <ac:spMk id="32771" creationId="{E07A065D-AA1A-4222-9D94-C4F9AB14AB35}"/>
          </ac:spMkLst>
        </pc:spChg>
      </pc:sldChg>
      <pc:sldChg chg="add del ord">
        <pc:chgData name="Ralf Rapp" userId="0c705402afb1df23" providerId="LiveId" clId="{C9C11E6C-D809-4C5A-B8A6-159668D49F73}" dt="2021-07-28T00:51:08.272" v="452" actId="2696"/>
        <pc:sldMkLst>
          <pc:docMk/>
          <pc:sldMk cId="0" sldId="8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55C1C6-80A9-4767-8ABD-0CA2A30DAD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3050CA0-7926-4F7D-BBB9-7F14ED1E6A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200C849A-4E85-4837-BD49-AFD99FD0B9B1}" type="datetime1">
              <a:rPr lang="en-US"/>
              <a:pPr>
                <a:defRPr/>
              </a:pPr>
              <a:t>7/27/2021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CFA2AF4-F21F-423F-BC35-AA389FB494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FA7E9AD-6B24-47B1-A6B8-270FDB945D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24B482-6998-4C15-8F28-39FB5E98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4AC2F0E6-4BC4-45BF-B172-4A51015DED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3BBA7F9D-6EA6-436E-B831-7E4EF3DF663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CD95537-4FEA-45F9-A572-3C18063756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ED34D158-3B02-4538-9AE3-E538B98925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7DF65298-8D72-458A-8408-1B1D585852EC}" type="datetime1">
              <a:rPr lang="en-US"/>
              <a:pPr>
                <a:defRPr/>
              </a:pPr>
              <a:t>7/27/2021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08F44DA-3AD2-4815-A3EA-17D3EC1EAA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12F84E50-5D29-4BE7-97A8-EC1A1F76F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675A0D-0E5F-42CE-A360-D49B9E966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58C4694A-AB64-43AB-AB68-DFBD2FCFC9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BEC943B7-7A60-4A1E-88E9-A65A2DB901B9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7/27/2021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594ADD36-507A-4157-957B-3B72441AD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F9179799-B567-48F3-ADD7-5B34B1924F12}" type="slidenum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3A0AD74-6792-41A1-B024-356AFC895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289AE77D-3E80-49EB-84A5-AE28178B9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BDE25632-9B7E-41F2-9ED3-DBF21BCF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5B74341B-6475-4CAF-8B48-B75845CC5A25}" type="slidenum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415E9C-6821-4F1C-926A-01CDAADE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BDC733-DE27-488B-8A4E-4B87CCC7E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4341" name="Date Placeholder 5">
            <a:extLst>
              <a:ext uri="{FF2B5EF4-FFF2-40B4-BE49-F238E27FC236}">
                <a16:creationId xmlns:a16="http://schemas.microsoft.com/office/drawing/2014/main" id="{3640E7EB-531C-4CFF-9B3D-5409F0954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A6A03781-C435-41C6-AE17-AE380C51E1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7/27/2021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BDE25632-9B7E-41F2-9ED3-DBF21BCF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5B74341B-6475-4CAF-8B48-B75845CC5A25}" type="slidenum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415E9C-6821-4F1C-926A-01CDAADE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BDC733-DE27-488B-8A4E-4B87CCC7E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4341" name="Date Placeholder 5">
            <a:extLst>
              <a:ext uri="{FF2B5EF4-FFF2-40B4-BE49-F238E27FC236}">
                <a16:creationId xmlns:a16="http://schemas.microsoft.com/office/drawing/2014/main" id="{3640E7EB-531C-4CFF-9B3D-5409F0954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A6A03781-C435-41C6-AE17-AE380C51E1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7/27/2021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6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BDE25632-9B7E-41F2-9ED3-DBF21BCF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5B74341B-6475-4CAF-8B48-B75845CC5A25}" type="slidenum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415E9C-6821-4F1C-926A-01CDAADE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BDC733-DE27-488B-8A4E-4B87CCC7E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4341" name="Date Placeholder 5">
            <a:extLst>
              <a:ext uri="{FF2B5EF4-FFF2-40B4-BE49-F238E27FC236}">
                <a16:creationId xmlns:a16="http://schemas.microsoft.com/office/drawing/2014/main" id="{3640E7EB-531C-4CFF-9B3D-5409F0954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A6A03781-C435-41C6-AE17-AE380C51E1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7/27/2021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9B54193-22D7-4036-B2DC-DAB6FEFE0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3D6ECA4C-C250-4507-A354-D017408DAEA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83F42-D7F7-4EDD-8DD4-892490EADA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4E42B4-6136-4588-AC53-7C621E0FE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568B14E-D4E4-4CB7-B0DA-294603CB2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411E50-38A6-4244-BDA5-B2E30E810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73786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56734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919884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750837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415483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EBE29DA7-6F74-4C6B-8BEB-BE5EE17DF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76F65FD6-DFEB-44A6-B19F-ABDB0BB1D6D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5F401-388F-4F8E-96AC-C333FE06D4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9FF0B6-7672-4BE7-94D6-999CF7AF0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0698267-C742-4B09-B7C2-674C9050B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FD5AF3-7E2D-48F3-82FC-C17C8401A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43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53472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13552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256398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422015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1326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127612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94600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299658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77948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371134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13959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2000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69841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0729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1098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50525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66109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1891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99406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03593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CB6CAF6-B342-4B6E-A8F8-FA3C79DC4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3AB70423-F461-4BAE-BBCB-22530792A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20" r:id="rId1"/>
    <p:sldLayoutId id="2147490384" r:id="rId2"/>
    <p:sldLayoutId id="2147490385" r:id="rId3"/>
    <p:sldLayoutId id="2147490386" r:id="rId4"/>
    <p:sldLayoutId id="2147490387" r:id="rId5"/>
    <p:sldLayoutId id="2147490388" r:id="rId6"/>
    <p:sldLayoutId id="2147490389" r:id="rId7"/>
    <p:sldLayoutId id="2147490390" r:id="rId8"/>
    <p:sldLayoutId id="2147490391" r:id="rId9"/>
    <p:sldLayoutId id="2147490392" r:id="rId10"/>
    <p:sldLayoutId id="2147490393" r:id="rId11"/>
    <p:sldLayoutId id="2147490394" r:id="rId12"/>
    <p:sldLayoutId id="2147490395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257CE858-CD2C-43B4-9E69-96941ADE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0DA9953E-9870-4CF2-912B-18DC63D87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396" r:id="rId2"/>
    <p:sldLayoutId id="2147490397" r:id="rId3"/>
    <p:sldLayoutId id="2147490398" r:id="rId4"/>
    <p:sldLayoutId id="2147490399" r:id="rId5"/>
    <p:sldLayoutId id="2147490400" r:id="rId6"/>
    <p:sldLayoutId id="2147490401" r:id="rId7"/>
    <p:sldLayoutId id="2147490402" r:id="rId8"/>
    <p:sldLayoutId id="2147490403" r:id="rId9"/>
    <p:sldLayoutId id="2147490404" r:id="rId10"/>
    <p:sldLayoutId id="2147490405" r:id="rId11"/>
    <p:sldLayoutId id="2147490406" r:id="rId12"/>
    <p:sldLayoutId id="2147490407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D952F5-69C9-49ED-B120-6738BB71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9998076" cy="16002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800" dirty="0">
                <a:solidFill>
                  <a:schemeClr val="bg2"/>
                </a:solidFill>
              </a:rPr>
              <a:t>Open Heavy-Flavor Production </a:t>
            </a:r>
            <a:br>
              <a:rPr lang="en-US" altLang="en-US" sz="3800" dirty="0">
                <a:solidFill>
                  <a:schemeClr val="bg2"/>
                </a:solidFill>
              </a:rPr>
            </a:br>
            <a:r>
              <a:rPr lang="en-US" altLang="en-US" sz="3800" dirty="0">
                <a:solidFill>
                  <a:schemeClr val="bg2"/>
                </a:solidFill>
              </a:rPr>
              <a:t>in Heavy-Ion Collisions</a:t>
            </a:r>
            <a:endParaRPr lang="en-US" altLang="en-US" sz="3800" dirty="0">
              <a:solidFill>
                <a:srgbClr val="C00000"/>
              </a:solidFill>
            </a:endParaRP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79915B49-59AF-4EC7-ACA4-D749E1F4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8338"/>
            <a:ext cx="9934575" cy="44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 19</a:t>
            </a:r>
            <a:r>
              <a:rPr lang="en-US" altLang="he-IL" sz="2600" baseline="30000" dirty="0">
                <a:solidFill>
                  <a:srgbClr val="003399"/>
                </a:solidFill>
              </a:rPr>
              <a:t>th</a:t>
            </a:r>
            <a:r>
              <a:rPr lang="en-US" altLang="he-IL" sz="2600" dirty="0">
                <a:solidFill>
                  <a:srgbClr val="003399"/>
                </a:solidFill>
              </a:rPr>
              <a:t> Int. Conference on Hadron Spectroscopy + Structure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“Hadron 2021”  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Online (UNAM, Mexico City), July 26-31, 2021 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9220" name="Picture 17" descr="tamuG">
            <a:extLst>
              <a:ext uri="{FF2B5EF4-FFF2-40B4-BE49-F238E27FC236}">
                <a16:creationId xmlns:a16="http://schemas.microsoft.com/office/drawing/2014/main" id="{06DF7845-69ED-44AD-8508-4679E90A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88900" y="2157413"/>
            <a:ext cx="2413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 descr="img014">
            <a:extLst>
              <a:ext uri="{FF2B5EF4-FFF2-40B4-BE49-F238E27FC236}">
                <a16:creationId xmlns:a16="http://schemas.microsoft.com/office/drawing/2014/main" id="{5497EE6C-14A6-482D-8AB0-D2D338C0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03463"/>
            <a:ext cx="2049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46CD5014-6FD3-4139-9E92-FD885077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5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2C64C159-BDA4-4405-B768-7002177F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3500438" y="685800"/>
            <a:ext cx="51244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3DBCCE43-AC90-4C05-9E81-FAACB17B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36600"/>
            <a:ext cx="1866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>
                <a:solidFill>
                  <a:srgbClr val="000099"/>
                </a:solidFill>
              </a:rPr>
              <a:t> Scattering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>
                <a:solidFill>
                  <a:srgbClr val="000099"/>
                </a:solidFill>
              </a:rPr>
              <a:t>    equation</a:t>
            </a:r>
            <a:endParaRPr kumimoji="0" lang="en-US" altLang="en-US" sz="2500" baseline="-250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52420FB5-0E29-49D3-9630-3B8B4DBC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287588"/>
            <a:ext cx="4235450" cy="641350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1509" name="Rectangle 9">
            <a:extLst>
              <a:ext uri="{FF2B5EF4-FFF2-40B4-BE49-F238E27FC236}">
                <a16:creationId xmlns:a16="http://schemas.microsoft.com/office/drawing/2014/main" id="{290BF443-5EC3-4BAB-8761-7611107C4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3.2 Nonperturbative Approaches: T-Matrix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1510" name="Line 32">
            <a:extLst>
              <a:ext uri="{FF2B5EF4-FFF2-40B4-BE49-F238E27FC236}">
                <a16:creationId xmlns:a16="http://schemas.microsoft.com/office/drawing/2014/main" id="{1A594F83-3210-4DE9-BB4A-836B95DF2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05000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1" name="Text Box 13">
            <a:extLst>
              <a:ext uri="{FF2B5EF4-FFF2-40B4-BE49-F238E27FC236}">
                <a16:creationId xmlns:a16="http://schemas.microsoft.com/office/drawing/2014/main" id="{6064CD07-63F9-441C-9F2D-B4B15E1D3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209800"/>
            <a:ext cx="97567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Strong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coupling → 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resummation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:       </a:t>
            </a:r>
            <a:r>
              <a:rPr lang="en-US" altLang="en-US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Qj</a:t>
            </a:r>
            <a:r>
              <a:rPr lang="en-US" altLang="en-US" i="1" dirty="0">
                <a:solidFill>
                  <a:srgbClr val="990099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Qj</a:t>
            </a:r>
            <a:r>
              <a:rPr lang="en-US" altLang="en-US" i="1" dirty="0">
                <a:solidFill>
                  <a:srgbClr val="990099"/>
                </a:solidFill>
                <a:cs typeface="Times New Roman" panose="02020603050405020304" pitchFamily="18" charset="0"/>
              </a:rPr>
              <a:t>  + ∫ </a:t>
            </a:r>
            <a:r>
              <a:rPr lang="en-US" altLang="en-US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Qj</a:t>
            </a:r>
            <a:r>
              <a:rPr lang="en-US" altLang="en-US" i="1" dirty="0">
                <a:solidFill>
                  <a:srgbClr val="990099"/>
                </a:solidFill>
                <a:cs typeface="Times New Roman" panose="02020603050405020304" pitchFamily="18" charset="0"/>
              </a:rPr>
              <a:t> D</a:t>
            </a:r>
            <a:r>
              <a:rPr lang="en-US" altLang="en-US" i="1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 </a:t>
            </a:r>
            <a:r>
              <a:rPr lang="en-US" altLang="en-US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i="1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propagators +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selfenergies</a:t>
            </a:r>
            <a:r>
              <a:rPr lang="en-US" altLang="en-US" sz="2600" b="0" dirty="0">
                <a:solidFill>
                  <a:srgbClr val="0000CC"/>
                </a:solidFill>
                <a:cs typeface="Times New Roman" panose="02020603050405020304" pitchFamily="18" charset="0"/>
              </a:rPr>
              <a:t>:   </a:t>
            </a:r>
            <a:r>
              <a:rPr lang="en-US" altLang="en-US" sz="2600" i="1" dirty="0">
                <a:solidFill>
                  <a:srgbClr val="990099"/>
                </a:solidFill>
                <a:cs typeface="Times New Roman" panose="02020603050405020304" pitchFamily="18" charset="0"/>
              </a:rPr>
              <a:t>D = 1 / [</a:t>
            </a:r>
            <a:r>
              <a:rPr lang="en-US" altLang="en-US" sz="2600" i="1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i="1" dirty="0">
                <a:solidFill>
                  <a:srgbClr val="990099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600" i="1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600" i="1" dirty="0">
                <a:solidFill>
                  <a:srgbClr val="990099"/>
                </a:solidFill>
                <a:cs typeface="Times New Roman" panose="02020603050405020304" pitchFamily="18" charset="0"/>
              </a:rPr>
              <a:t> –</a:t>
            </a:r>
            <a:r>
              <a:rPr lang="en-US" altLang="en-US" sz="2600" i="1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en-US" sz="2600" i="1" dirty="0">
                <a:solidFill>
                  <a:srgbClr val="9900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i="1" dirty="0" err="1">
                <a:solidFill>
                  <a:srgbClr val="990099"/>
                </a:solidFill>
                <a:cs typeface="Times New Roman" panose="02020603050405020304" pitchFamily="18" charset="0"/>
              </a:rPr>
              <a:t>,k</a:t>
            </a:r>
            <a:r>
              <a:rPr lang="en-US" altLang="en-US" sz="2600" i="1" dirty="0">
                <a:solidFill>
                  <a:srgbClr val="990099"/>
                </a:solidFill>
                <a:cs typeface="Times New Roman" panose="02020603050405020304" pitchFamily="18" charset="0"/>
              </a:rPr>
              <a:t>)]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Nonperturbative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potential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500" i="1" baseline="-250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Qj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12" name="Picture 57">
            <a:extLst>
              <a:ext uri="{FF2B5EF4-FFF2-40B4-BE49-F238E27FC236}">
                <a16:creationId xmlns:a16="http://schemas.microsoft.com/office/drawing/2014/main" id="{349F701C-6E54-401A-856A-8D77EFFD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9034463" y="3352800"/>
            <a:ext cx="736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60">
            <a:extLst>
              <a:ext uri="{FF2B5EF4-FFF2-40B4-BE49-F238E27FC236}">
                <a16:creationId xmlns:a16="http://schemas.microsoft.com/office/drawing/2014/main" id="{38C71448-7E77-4803-AFFA-DCC5F08E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3951287"/>
            <a:ext cx="257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61">
            <a:extLst>
              <a:ext uri="{FF2B5EF4-FFF2-40B4-BE49-F238E27FC236}">
                <a16:creationId xmlns:a16="http://schemas.microsoft.com/office/drawing/2014/main" id="{1EE80C92-7094-4000-B5E9-133C29CCA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6038" y="4114800"/>
            <a:ext cx="231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62">
            <a:extLst>
              <a:ext uri="{FF2B5EF4-FFF2-40B4-BE49-F238E27FC236}">
                <a16:creationId xmlns:a16="http://schemas.microsoft.com/office/drawing/2014/main" id="{984B0547-ABF6-4BD4-8034-60225278C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4225" y="4122737"/>
            <a:ext cx="231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64">
            <a:extLst>
              <a:ext uri="{FF2B5EF4-FFF2-40B4-BE49-F238E27FC236}">
                <a16:creationId xmlns:a16="http://schemas.microsoft.com/office/drawing/2014/main" id="{B7095714-ABB5-4A30-BEBA-1EC8B0948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7413" y="3954462"/>
            <a:ext cx="231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69">
            <a:extLst>
              <a:ext uri="{FF2B5EF4-FFF2-40B4-BE49-F238E27FC236}">
                <a16:creationId xmlns:a16="http://schemas.microsoft.com/office/drawing/2014/main" id="{629E7D64-F982-46C0-9659-F3EFFA96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3667125"/>
            <a:ext cx="500062" cy="439737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1518" name="Oval 68">
            <a:extLst>
              <a:ext uri="{FF2B5EF4-FFF2-40B4-BE49-F238E27FC236}">
                <a16:creationId xmlns:a16="http://schemas.microsoft.com/office/drawing/2014/main" id="{1D321B0D-45AE-42A9-B059-DE5F84E8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614737"/>
            <a:ext cx="593725" cy="6207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0">
                <a:solidFill>
                  <a:srgbClr val="000066"/>
                </a:solidFill>
                <a:latin typeface="Symbol" panose="05050102010706020507" pitchFamily="18" charset="2"/>
              </a:rPr>
              <a:t>S</a:t>
            </a:r>
            <a:endParaRPr lang="en-US" altLang="en-US" b="0" baseline="-25000">
              <a:solidFill>
                <a:srgbClr val="000066"/>
              </a:solidFill>
            </a:endParaRPr>
          </a:p>
        </p:txBody>
      </p:sp>
      <p:sp>
        <p:nvSpPr>
          <p:cNvPr id="21519" name="TextBox 70">
            <a:extLst>
              <a:ext uri="{FF2B5EF4-FFF2-40B4-BE49-F238E27FC236}">
                <a16:creationId xmlns:a16="http://schemas.microsoft.com/office/drawing/2014/main" id="{16556705-09AE-4CCB-9D65-56B69D8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838" y="3675062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21520" name="TextBox 1">
            <a:extLst>
              <a:ext uri="{FF2B5EF4-FFF2-40B4-BE49-F238E27FC236}">
                <a16:creationId xmlns:a16="http://schemas.microsoft.com/office/drawing/2014/main" id="{31180797-0A8C-44FB-BCC8-5A25E3D4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84213"/>
            <a:ext cx="915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      Q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</a:pPr>
            <a:endParaRPr lang="en-US" altLang="en-US" sz="2500">
              <a:solidFill>
                <a:srgbClr val="01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j=q,g</a:t>
            </a:r>
            <a:endParaRPr lang="en-US" altLang="en-US" sz="2500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1521" name="Text Box 13">
            <a:extLst>
              <a:ext uri="{FF2B5EF4-FFF2-40B4-BE49-F238E27FC236}">
                <a16:creationId xmlns:a16="http://schemas.microsoft.com/office/drawing/2014/main" id="{0F1741A1-7F12-4E53-8877-04D3DA55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6219825"/>
            <a:ext cx="1512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[TAMU ’05-’18]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E7C5C2-829F-4A16-947C-F2CEC983D50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191000"/>
            <a:ext cx="8889976" cy="2524125"/>
            <a:chOff x="534988" y="4257675"/>
            <a:chExt cx="8889484" cy="2524125"/>
          </a:xfrm>
        </p:grpSpPr>
        <p:pic>
          <p:nvPicPr>
            <p:cNvPr id="21523" name="Picture 20">
              <a:extLst>
                <a:ext uri="{FF2B5EF4-FFF2-40B4-BE49-F238E27FC236}">
                  <a16:creationId xmlns:a16="http://schemas.microsoft.com/office/drawing/2014/main" id="{EDEA37BE-DB78-41FD-9E84-C697CF9B8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4257675"/>
              <a:ext cx="3808412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Text Box 16">
              <a:extLst>
                <a:ext uri="{FF2B5EF4-FFF2-40B4-BE49-F238E27FC236}">
                  <a16:creationId xmlns:a16="http://schemas.microsoft.com/office/drawing/2014/main" id="{AD40AFA4-7CE9-4DBE-8DA5-D34820482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514" y="4534540"/>
              <a:ext cx="4913958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</a:t>
              </a:r>
              <a:r>
                <a:rPr lang="en-US" altLang="en-US" sz="2500" dirty="0">
                  <a:solidFill>
                    <a:schemeClr val="bg2"/>
                  </a:solidFill>
                </a:rPr>
                <a:t>D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-meson states emerge neat </a:t>
              </a:r>
              <a:r>
                <a:rPr lang="en-US" altLang="en-US" sz="2500" dirty="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 dirty="0">
                  <a:solidFill>
                    <a:srgbClr val="990099"/>
                  </a:solidFill>
                </a:rPr>
                <a:t>c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 </a:t>
              </a:r>
            </a:p>
            <a:p>
              <a:pPr>
                <a:spcBef>
                  <a:spcPts val="60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Thermalization time: </a:t>
              </a:r>
              <a:r>
                <a:rPr lang="en-US" altLang="en-US" sz="2500" dirty="0" err="1">
                  <a:solidFill>
                    <a:srgbClr val="990099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2500" baseline="-25000" dirty="0" err="1">
                  <a:solidFill>
                    <a:srgbClr val="990099"/>
                  </a:solidFill>
                </a:rPr>
                <a:t>c</a:t>
              </a:r>
              <a:r>
                <a:rPr lang="en-US" altLang="en-US" sz="2500" dirty="0">
                  <a:solidFill>
                    <a:srgbClr val="990099"/>
                  </a:solidFill>
                </a:rPr>
                <a:t> ≈ 3-4 </a:t>
              </a:r>
              <a:r>
                <a:rPr lang="en-US" altLang="en-US" sz="2500" dirty="0" err="1">
                  <a:solidFill>
                    <a:srgbClr val="990099"/>
                  </a:solidFill>
                </a:rPr>
                <a:t>fm</a:t>
              </a:r>
              <a:r>
                <a:rPr lang="en-US" altLang="en-US" sz="2500" dirty="0">
                  <a:solidFill>
                    <a:srgbClr val="990099"/>
                  </a:solidFill>
                </a:rPr>
                <a:t>/c</a:t>
              </a:r>
              <a:endParaRPr lang="en-US" altLang="en-US" sz="2500" b="0" dirty="0">
                <a:solidFill>
                  <a:srgbClr val="0000CC"/>
                </a:solidFill>
              </a:endParaRPr>
            </a:p>
            <a:p>
              <a:pPr>
                <a:spcBef>
                  <a:spcPts val="60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Seamless onset of </a:t>
              </a:r>
              <a:r>
                <a:rPr lang="en-US" altLang="en-US" sz="2500" dirty="0">
                  <a:solidFill>
                    <a:srgbClr val="0000CC"/>
                  </a:solidFill>
                </a:rPr>
                <a:t>recombination</a:t>
              </a:r>
              <a:endParaRPr lang="en-US" altLang="en-US" sz="2500" b="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1">
            <a:extLst>
              <a:ext uri="{FF2B5EF4-FFF2-40B4-BE49-F238E27FC236}">
                <a16:creationId xmlns:a16="http://schemas.microsoft.com/office/drawing/2014/main" id="{37D42B14-04E6-4C26-BBC7-1C9F4870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41100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FCFD253-AD04-4BE6-9BD4-6D9DB1F5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3.2.2 Potential Extraction from Lattice QCD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984824A1-3954-42EB-9418-3DE1EF9E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2244725" y="779463"/>
            <a:ext cx="5070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FDBB6EEA-55E8-4360-823A-049402E1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357313"/>
            <a:ext cx="4486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>
            <a:extLst>
              <a:ext uri="{FF2B5EF4-FFF2-40B4-BE49-F238E27FC236}">
                <a16:creationId xmlns:a16="http://schemas.microsoft.com/office/drawing/2014/main" id="{6A2A37E6-729D-48ED-8BF6-5472A3E7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0796" r="2095"/>
          <a:stretch>
            <a:fillRect/>
          </a:stretch>
        </p:blipFill>
        <p:spPr bwMode="auto">
          <a:xfrm>
            <a:off x="3643313" y="650875"/>
            <a:ext cx="36718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4">
            <a:extLst>
              <a:ext uri="{FF2B5EF4-FFF2-40B4-BE49-F238E27FC236}">
                <a16:creationId xmlns:a16="http://schemas.microsoft.com/office/drawing/2014/main" id="{7D9BBA0A-AC89-40F9-BC56-DAAF729D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370013"/>
            <a:ext cx="3408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00"/>
                </a:solidFill>
                <a:cs typeface="Times New Roman" panose="02020603050405020304" pitchFamily="18" charset="0"/>
              </a:rPr>
              <a:t>QQ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Spectral Function</a:t>
            </a:r>
          </a:p>
        </p:txBody>
      </p:sp>
      <p:sp>
        <p:nvSpPr>
          <p:cNvPr id="22536" name="Text Box 4">
            <a:extLst>
              <a:ext uri="{FF2B5EF4-FFF2-40B4-BE49-F238E27FC236}">
                <a16:creationId xmlns:a16="http://schemas.microsoft.com/office/drawing/2014/main" id="{20C208F1-FF7C-4A1C-BCF2-1FCD5ED7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5325"/>
            <a:ext cx="2071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Free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70D916-6BDD-43AB-B1F3-35E88BBD073B}"/>
              </a:ext>
            </a:extLst>
          </p:cNvPr>
          <p:cNvSpPr txBox="1"/>
          <p:nvPr/>
        </p:nvSpPr>
        <p:spPr>
          <a:xfrm>
            <a:off x="4375150" y="2706688"/>
            <a:ext cx="406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Times New Roman (Hebrew)" charset="-79"/>
              </a:rPr>
              <a:t>V</a:t>
            </a:r>
            <a:endParaRPr lang="en-US" sz="2400" b="1" baseline="-25000" dirty="0">
              <a:solidFill>
                <a:srgbClr val="FF0000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58895-E663-485F-9361-99F409484B99}"/>
              </a:ext>
            </a:extLst>
          </p:cNvPr>
          <p:cNvSpPr txBox="1"/>
          <p:nvPr/>
        </p:nvSpPr>
        <p:spPr>
          <a:xfrm>
            <a:off x="4108450" y="4729163"/>
            <a:ext cx="730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r [fm]</a:t>
            </a:r>
            <a:endParaRPr lang="en-US" sz="1800" baseline="-25000" dirty="0">
              <a:solidFill>
                <a:schemeClr val="bg2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2539" name="Text Box 4">
            <a:extLst>
              <a:ext uri="{FF2B5EF4-FFF2-40B4-BE49-F238E27FC236}">
                <a16:creationId xmlns:a16="http://schemas.microsoft.com/office/drawing/2014/main" id="{CC27B3DF-60F7-4A6A-A380-79CFC835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51488"/>
            <a:ext cx="5371022" cy="10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Large widths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0.5 GeV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kumimoji="0"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&gt; </a:t>
            </a:r>
            <a:r>
              <a:rPr kumimoji="0"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endParaRPr kumimoji="0"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Remnants of confining force above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540" name="TextBox 1">
            <a:extLst>
              <a:ext uri="{FF2B5EF4-FFF2-40B4-BE49-F238E27FC236}">
                <a16:creationId xmlns:a16="http://schemas.microsoft.com/office/drawing/2014/main" id="{8B003D55-91CD-4A95-B3C9-55818681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74" y="129540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rgbClr val="000000"/>
                </a:solidFill>
                <a:latin typeface="+mn-lt"/>
              </a:rPr>
              <a:t>-</a:t>
            </a:r>
          </a:p>
        </p:txBody>
      </p:sp>
      <p:sp>
        <p:nvSpPr>
          <p:cNvPr id="22542" name="TextBox 3">
            <a:extLst>
              <a:ext uri="{FF2B5EF4-FFF2-40B4-BE49-F238E27FC236}">
                <a16:creationId xmlns:a16="http://schemas.microsoft.com/office/drawing/2014/main" id="{6F4A16D1-19FF-447C-9992-CECA09E5B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4056063"/>
            <a:ext cx="142875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2543" name="Text Box 13">
            <a:extLst>
              <a:ext uri="{FF2B5EF4-FFF2-40B4-BE49-F238E27FC236}">
                <a16:creationId xmlns:a16="http://schemas.microsoft.com/office/drawing/2014/main" id="{AB2E8203-85F2-4DA4-8717-CF31089D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153" y="6558495"/>
            <a:ext cx="11464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>
                <a:solidFill>
                  <a:srgbClr val="009900"/>
                </a:solidFill>
              </a:rPr>
              <a:t>[</a:t>
            </a:r>
            <a:r>
              <a:rPr lang="en-US" altLang="en-US" sz="1300" dirty="0" err="1">
                <a:solidFill>
                  <a:srgbClr val="009900"/>
                </a:solidFill>
              </a:rPr>
              <a:t>Liu+RR</a:t>
            </a:r>
            <a:r>
              <a:rPr lang="en-US" altLang="en-US" sz="1300" dirty="0">
                <a:solidFill>
                  <a:srgbClr val="009900"/>
                </a:solidFill>
              </a:rPr>
              <a:t> ’18]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C8B85C-8F0F-4532-8B55-7D31A352745F}"/>
              </a:ext>
            </a:extLst>
          </p:cNvPr>
          <p:cNvGrpSpPr/>
          <p:nvPr/>
        </p:nvGrpSpPr>
        <p:grpSpPr>
          <a:xfrm>
            <a:off x="5943600" y="2286000"/>
            <a:ext cx="4038600" cy="4256355"/>
            <a:chOff x="5943600" y="2286000"/>
            <a:chExt cx="4038600" cy="42563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912AA9-464D-4194-8C49-89107BED7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2286000"/>
              <a:ext cx="4038600" cy="4256355"/>
              <a:chOff x="5943600" y="2286000"/>
              <a:chExt cx="4038600" cy="4256355"/>
            </a:xfrm>
          </p:grpSpPr>
          <p:grpSp>
            <p:nvGrpSpPr>
              <p:cNvPr id="22544" name="Group 3">
                <a:extLst>
                  <a:ext uri="{FF2B5EF4-FFF2-40B4-BE49-F238E27FC236}">
                    <a16:creationId xmlns:a16="http://schemas.microsoft.com/office/drawing/2014/main" id="{7004354A-C93B-4B84-8F49-20C5D8CE4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8850" y="2609850"/>
                <a:ext cx="3714750" cy="3932505"/>
                <a:chOff x="6038850" y="2609850"/>
                <a:chExt cx="3714750" cy="3932505"/>
              </a:xfrm>
            </p:grpSpPr>
            <p:pic>
              <p:nvPicPr>
                <p:cNvPr id="22546" name="Picture 6">
                  <a:extLst>
                    <a:ext uri="{FF2B5EF4-FFF2-40B4-BE49-F238E27FC236}">
                      <a16:creationId xmlns:a16="http://schemas.microsoft.com/office/drawing/2014/main" id="{2721BC71-CE22-4432-AA58-1DFC061C0A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599"/>
                <a:stretch>
                  <a:fillRect/>
                </a:stretch>
              </p:blipFill>
              <p:spPr bwMode="auto">
                <a:xfrm>
                  <a:off x="6038850" y="2609850"/>
                  <a:ext cx="3714750" cy="297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2C1B35E-0BCE-4C4E-B6C0-8B8212AFDABB}"/>
                    </a:ext>
                  </a:extLst>
                </p:cNvPr>
                <p:cNvSpPr txBox="1"/>
                <p:nvPr/>
              </p:nvSpPr>
              <p:spPr>
                <a:xfrm>
                  <a:off x="6705600" y="2833688"/>
                  <a:ext cx="1060450" cy="369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bg2"/>
                      </a:solidFill>
                      <a:latin typeface="+mn-lt"/>
                      <a:cs typeface="Times New Roman (Hebrew)" charset="-79"/>
                    </a:rPr>
                    <a:t>T-matrix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EC8CD27-A4B8-4F93-A3F6-821355E578BA}"/>
                    </a:ext>
                  </a:extLst>
                </p:cNvPr>
                <p:cNvSpPr txBox="1"/>
                <p:nvPr/>
              </p:nvSpPr>
              <p:spPr>
                <a:xfrm>
                  <a:off x="6762750" y="4202113"/>
                  <a:ext cx="1466850" cy="369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bg2"/>
                      </a:solidFill>
                      <a:latin typeface="+mn-lt"/>
                      <a:cs typeface="Times New Roman (Hebrew)" charset="-79"/>
                    </a:rPr>
                    <a:t>Lattice-QCD</a:t>
                  </a:r>
                </a:p>
              </p:txBody>
            </p:sp>
            <p:sp>
              <p:nvSpPr>
                <p:cNvPr id="22549" name="Text Box 4">
                  <a:extLst>
                    <a:ext uri="{FF2B5EF4-FFF2-40B4-BE49-F238E27FC236}">
                      <a16:creationId xmlns:a16="http://schemas.microsoft.com/office/drawing/2014/main" id="{2CE92E14-1BF6-4A0A-BDBC-A7011341A6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2200" y="5562600"/>
                  <a:ext cx="3366627" cy="9797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buClrTx/>
                    <a:buSzTx/>
                    <a:buFont typeface="Arial" panose="020B0604020202020204" pitchFamily="34" charset="0"/>
                    <a:buChar char="•"/>
                  </a:pPr>
                  <a:r>
                    <a:rPr kumimoji="0" lang="en-US" altLang="en-US" sz="2400" b="0" dirty="0">
                      <a:solidFill>
                        <a:srgbClr val="0000CC"/>
                      </a:solidFill>
                      <a:cs typeface="Times New Roman" panose="02020603050405020304" pitchFamily="18" charset="0"/>
                    </a:rPr>
                    <a:t> further constraints from </a:t>
                  </a:r>
                </a:p>
                <a:p>
                  <a:pPr>
                    <a:lnSpc>
                      <a:spcPts val="2600"/>
                    </a:lnSpc>
                    <a:spcBef>
                      <a:spcPct val="0"/>
                    </a:spcBef>
                    <a:buClrTx/>
                    <a:buSzTx/>
                    <a:buFont typeface="Monotype Sorts" pitchFamily="2" charset="2"/>
                    <a:buNone/>
                  </a:pPr>
                  <a:r>
                    <a:rPr kumimoji="0" lang="en-US" altLang="en-US" sz="2400" b="0" dirty="0">
                      <a:solidFill>
                        <a:srgbClr val="0000CC"/>
                      </a:solidFill>
                      <a:cs typeface="Times New Roman" panose="02020603050405020304" pitchFamily="18" charset="0"/>
                    </a:rPr>
                    <a:t>   lattice QCD</a:t>
                  </a:r>
                  <a:endPara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C925E6-ACE5-4720-808A-65BCF3BE84E3}"/>
                  </a:ext>
                </a:extLst>
              </p:cNvPr>
              <p:cNvSpPr txBox="1"/>
              <p:nvPr/>
            </p:nvSpPr>
            <p:spPr>
              <a:xfrm>
                <a:off x="5943600" y="2286000"/>
                <a:ext cx="4038600" cy="44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300" dirty="0">
                    <a:latin typeface="+mj-lt"/>
                    <a:cs typeface="Times New Roman (Hebrew)" charset="-79"/>
                  </a:rPr>
                  <a:t>Euclidean Correlation Functions</a:t>
                </a:r>
              </a:p>
            </p:txBody>
          </p:sp>
        </p:grp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44642DA2-8F70-4AAC-8449-D907D4C8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800" y="5346412"/>
              <a:ext cx="129279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dirty="0">
                  <a:solidFill>
                    <a:srgbClr val="009900"/>
                  </a:solidFill>
                </a:rPr>
                <a:t>[</a:t>
              </a:r>
              <a:r>
                <a:rPr lang="en-US" altLang="en-US" sz="1300" dirty="0" err="1">
                  <a:solidFill>
                    <a:srgbClr val="009900"/>
                  </a:solidFill>
                </a:rPr>
                <a:t>Aarts</a:t>
              </a:r>
              <a:r>
                <a:rPr lang="en-US" altLang="en-US" sz="1300" dirty="0">
                  <a:solidFill>
                    <a:srgbClr val="009900"/>
                  </a:solidFill>
                </a:rPr>
                <a:t> et al ’11]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AA5BC-532C-4881-96A3-547C2328CF15}"/>
              </a:ext>
            </a:extLst>
          </p:cNvPr>
          <p:cNvSpPr/>
          <p:nvPr/>
        </p:nvSpPr>
        <p:spPr bwMode="auto">
          <a:xfrm>
            <a:off x="762000" y="4184176"/>
            <a:ext cx="6096000" cy="99742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62F4E-443A-422C-B53C-AD6DED8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Open Heavy-Flavor Transport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Boltzmann vs. Fokker-Planck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Transport Coefficients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Heavy-Quark Interactions in QGP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Perturbative vs. Non-perturbative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Hadronization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Heavy-Ion Phenomenology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Constraints on Transport Coefficients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5.)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320E7796-9933-4945-A375-AC604071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025958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8085B-80D6-42C3-B162-5142BC1ABABA}"/>
              </a:ext>
            </a:extLst>
          </p:cNvPr>
          <p:cNvSpPr txBox="1"/>
          <p:nvPr/>
        </p:nvSpPr>
        <p:spPr>
          <a:xfrm rot="16200000">
            <a:off x="4221163" y="4313237"/>
            <a:ext cx="2230438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           </a:t>
            </a:r>
            <a:r>
              <a:rPr lang="en-US" sz="2200" b="1" dirty="0">
                <a:solidFill>
                  <a:schemeClr val="bg2"/>
                </a:solidFill>
                <a:latin typeface="+mn-lt"/>
              </a:rPr>
              <a:t>v</a:t>
            </a:r>
            <a:r>
              <a:rPr lang="en-US" sz="2200" b="1" baseline="-25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2400" b="1" baseline="-25000" dirty="0">
                <a:solidFill>
                  <a:schemeClr val="bg2"/>
                </a:solidFill>
                <a:latin typeface="+mn-lt"/>
              </a:rPr>
              <a:t>                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D20ABAB7-2208-423C-B8E2-810FF9BD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739775"/>
            <a:ext cx="326548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2">
            <a:extLst>
              <a:ext uri="{FF2B5EF4-FFF2-40B4-BE49-F238E27FC236}">
                <a16:creationId xmlns:a16="http://schemas.microsoft.com/office/drawing/2014/main" id="{1B1ED3ED-85C1-4CDE-B7A1-4FE3C3E8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4.1 Heavy-Flavor Phenomenology at RHIC + LHC</a:t>
            </a:r>
            <a:endParaRPr lang="en-US" altLang="en-US" sz="3400" dirty="0">
              <a:solidFill>
                <a:srgbClr val="000066"/>
              </a:solidFill>
            </a:endParaRP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52E6D542-12CB-4A10-B5EF-FCF5CFAC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235" y="5802312"/>
            <a:ext cx="8316914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 “Flow bump” in </a:t>
            </a:r>
            <a:r>
              <a:rPr lang="en-US" altLang="en-US" sz="2400" dirty="0">
                <a:solidFill>
                  <a:srgbClr val="990099"/>
                </a:solidFill>
              </a:rPr>
              <a:t>R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AA </a:t>
            </a:r>
            <a:r>
              <a:rPr lang="en-US" altLang="en-US" sz="2400" dirty="0">
                <a:solidFill>
                  <a:srgbClr val="0000CC"/>
                </a:solidFill>
              </a:rPr>
              <a:t>+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</a:rPr>
              <a:t>large</a:t>
            </a:r>
            <a:r>
              <a:rPr lang="en-US" altLang="en-US" sz="2400" dirty="0">
                <a:solidFill>
                  <a:srgbClr val="990099"/>
                </a:solidFill>
              </a:rPr>
              <a:t> v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2</a:t>
            </a:r>
            <a:r>
              <a:rPr lang="en-US" altLang="en-US" sz="2400" dirty="0">
                <a:solidFill>
                  <a:srgbClr val="990099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↔</a:t>
            </a:r>
            <a:r>
              <a:rPr lang="en-US" altLang="en-US" sz="2400" b="0" dirty="0">
                <a:solidFill>
                  <a:srgbClr val="0000CC"/>
                </a:solidFill>
              </a:rPr>
              <a:t> strong coupling near </a:t>
            </a:r>
            <a:r>
              <a:rPr lang="en-US" altLang="en-US" sz="2400" dirty="0" err="1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pc</a:t>
            </a:r>
            <a:endParaRPr lang="en-US" altLang="en-US" sz="2400" b="0" baseline="-25000" dirty="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 High-precision </a:t>
            </a:r>
            <a:r>
              <a:rPr lang="en-US" altLang="en-US" sz="2400" dirty="0">
                <a:solidFill>
                  <a:srgbClr val="990099"/>
                </a:solidFill>
              </a:rPr>
              <a:t>v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2</a:t>
            </a:r>
            <a:r>
              <a:rPr lang="en-US" altLang="en-US" sz="2400" b="0" dirty="0">
                <a:solidFill>
                  <a:srgbClr val="0000CC"/>
                </a:solidFill>
              </a:rPr>
              <a:t>:  gauge of interaction strength</a:t>
            </a:r>
          </a:p>
        </p:txBody>
      </p:sp>
      <p:pic>
        <p:nvPicPr>
          <p:cNvPr id="34822" name="Picture 10">
            <a:extLst>
              <a:ext uri="{FF2B5EF4-FFF2-40B4-BE49-F238E27FC236}">
                <a16:creationId xmlns:a16="http://schemas.microsoft.com/office/drawing/2014/main" id="{70EA1D3A-D602-4F1E-B0D0-E8D590090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346551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>
            <a:extLst>
              <a:ext uri="{FF2B5EF4-FFF2-40B4-BE49-F238E27FC236}">
                <a16:creationId xmlns:a16="http://schemas.microsoft.com/office/drawing/2014/main" id="{8FB1554B-17DB-4524-B796-69BCDADD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962275"/>
            <a:ext cx="34718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>
            <a:extLst>
              <a:ext uri="{FF2B5EF4-FFF2-40B4-BE49-F238E27FC236}">
                <a16:creationId xmlns:a16="http://schemas.microsoft.com/office/drawing/2014/main" id="{CBA4F89F-6A43-4C0B-AAF1-8B187A46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235325"/>
            <a:ext cx="30067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F0840FC-81AB-4585-8B62-E64D17FD0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4.2.1 Sensitivity to Heavy-Quark Potential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146E63A3-1236-44C0-A757-A0CB2929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279900"/>
            <a:ext cx="73628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>
                <a:solidFill>
                  <a:srgbClr val="0000CC"/>
                </a:solidFill>
                <a:cs typeface="Times New Roman" panose="02020603050405020304" pitchFamily="18" charset="0"/>
              </a:rPr>
              <a:t> Strongly-coupled potential gives max. low-</a:t>
            </a:r>
            <a:r>
              <a:rPr kumimoji="0" lang="en-US" altLang="en-US" sz="2400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>
                <a:solidFill>
                  <a:schemeClr val="bg2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400" b="0">
                <a:solidFill>
                  <a:srgbClr val="0000CC"/>
                </a:solidFill>
                <a:cs typeface="Times New Roman" panose="02020603050405020304" pitchFamily="18" charset="0"/>
              </a:rPr>
              <a:t>-quark </a:t>
            </a:r>
            <a:r>
              <a:rPr kumimoji="0" lang="en-US" altLang="en-US" sz="2400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kumimoji="0" lang="en-US" altLang="en-US" sz="24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>
                <a:solidFill>
                  <a:srgbClr val="0000CC"/>
                </a:solidFill>
                <a:cs typeface="Times New Roman" panose="02020603050405020304" pitchFamily="18" charset="0"/>
              </a:rPr>
              <a:t> Weakly-coupled potential (~ free energy) insufficient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7FD5DCA0-8053-419B-9567-D4B89495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45" y="1524001"/>
            <a:ext cx="4026203" cy="26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>
            <a:extLst>
              <a:ext uri="{FF2B5EF4-FFF2-40B4-BE49-F238E27FC236}">
                <a16:creationId xmlns:a16="http://schemas.microsoft.com/office/drawing/2014/main" id="{C301C13A-A936-4353-B410-5CC33191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6" y="1524000"/>
            <a:ext cx="397499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13E4-FBF3-42A6-B2D4-88A30C47C0B9}"/>
              </a:ext>
            </a:extLst>
          </p:cNvPr>
          <p:cNvSpPr txBox="1"/>
          <p:nvPr/>
        </p:nvSpPr>
        <p:spPr>
          <a:xfrm>
            <a:off x="1371600" y="1108075"/>
            <a:ext cx="76993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cs typeface="Times New Roman (Hebrew)" charset="-79"/>
              </a:rPr>
              <a:t>  Charm Quark                                </a:t>
            </a:r>
            <a:r>
              <a:rPr lang="en-US" sz="26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D</a:t>
            </a:r>
            <a:r>
              <a:rPr lang="en-US" sz="2600" b="1" dirty="0">
                <a:latin typeface="+mn-lt"/>
                <a:cs typeface="Times New Roman (Hebrew)" charset="-79"/>
              </a:rPr>
              <a:t> Meson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0870D3BD-F5F0-4D1B-9A42-2C1CE9D6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660" y="5412028"/>
            <a:ext cx="16241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Liu,He+RR</a:t>
            </a:r>
            <a:r>
              <a:rPr lang="en-US" altLang="en-US" sz="1500" dirty="0">
                <a:solidFill>
                  <a:srgbClr val="009900"/>
                </a:solidFill>
              </a:rPr>
              <a:t> ‘19]</a:t>
            </a: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7706E64-DE78-4C0E-9033-F3C91CF2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391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u="sng" dirty="0">
                <a:solidFill>
                  <a:schemeClr val="bg2"/>
                </a:solidFill>
              </a:rPr>
              <a:t>4.2.2 EMMI Rapid Reaction Task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58A81-1426-4FB0-8B7D-E55A910E21B0}"/>
              </a:ext>
            </a:extLst>
          </p:cNvPr>
          <p:cNvSpPr txBox="1"/>
          <p:nvPr/>
        </p:nvSpPr>
        <p:spPr>
          <a:xfrm>
            <a:off x="0" y="988866"/>
            <a:ext cx="6706323" cy="1746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Scrutinize different components in HF transport:</a:t>
            </a:r>
          </a:p>
          <a:p>
            <a:pPr>
              <a:spcBef>
                <a:spcPts val="3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- initial spectra</a:t>
            </a:r>
          </a:p>
          <a:p>
            <a:pPr>
              <a:spcBef>
                <a:spcPts val="3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- bulk medium evolution</a:t>
            </a:r>
          </a:p>
          <a:p>
            <a:pPr>
              <a:spcBef>
                <a:spcPts val="3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- hadronization 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4EACE3EC-60C0-4FF4-8055-FE1431BD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524125" cy="35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0D7273-E3F5-49B7-AE7F-EDA5E61791ED}"/>
              </a:ext>
            </a:extLst>
          </p:cNvPr>
          <p:cNvGrpSpPr>
            <a:grpSpLocks/>
          </p:cNvGrpSpPr>
          <p:nvPr/>
        </p:nvGrpSpPr>
        <p:grpSpPr bwMode="auto">
          <a:xfrm>
            <a:off x="0" y="2590802"/>
            <a:ext cx="9891713" cy="4267200"/>
            <a:chOff x="0" y="2590954"/>
            <a:chExt cx="9891713" cy="42670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94301C-2185-482F-B0C6-EF7B7CF264C4}"/>
                </a:ext>
              </a:extLst>
            </p:cNvPr>
            <p:cNvSpPr txBox="1"/>
            <p:nvPr/>
          </p:nvSpPr>
          <p:spPr bwMode="auto">
            <a:xfrm>
              <a:off x="0" y="2590954"/>
              <a:ext cx="4492768" cy="26852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endPara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endParaRP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5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Exercise:</a:t>
              </a:r>
            </a:p>
            <a:p>
              <a:pPr>
                <a:spcBef>
                  <a:spcPts val="300"/>
                </a:spcBef>
                <a:defRPr/>
              </a:pP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 use </a:t>
              </a:r>
              <a:r>
                <a:rPr lang="en-US" sz="2400" b="1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common</a:t>
              </a: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 transport coefficient</a:t>
              </a:r>
            </a:p>
            <a:p>
              <a:pPr>
                <a:spcBef>
                  <a:spcPts val="300"/>
                </a:spcBef>
                <a:defRPr/>
              </a:pP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 (</a:t>
              </a:r>
              <a:r>
                <a:rPr lang="en-US" sz="2400" b="1" dirty="0">
                  <a:solidFill>
                    <a:srgbClr val="990099"/>
                  </a:solidFill>
                  <a:latin typeface="+mn-lt"/>
                  <a:cs typeface="Times New Roman (Hebrew)" charset="-79"/>
                </a:rPr>
                <a:t>5 x</a:t>
              </a:r>
              <a:r>
                <a:rPr lang="en-US" sz="2400" b="1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pQCD</a:t>
              </a: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) in different medium </a:t>
              </a:r>
            </a:p>
            <a:p>
              <a:pPr>
                <a:spcBef>
                  <a:spcPts val="300"/>
                </a:spcBef>
                <a:defRPr/>
              </a:pP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</a:rPr>
                <a:t> evolution + hadronization models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en-US" sz="2400" b="1" dirty="0">
                  <a:solidFill>
                    <a:srgbClr val="990099"/>
                  </a:solidFill>
                  <a:latin typeface="+mn-lt"/>
                  <a:cs typeface="Times New Roman (Hebrew)" charset="-79"/>
                  <a:sym typeface="Symbol"/>
                </a:rPr>
                <a:t>     </a:t>
              </a:r>
              <a:r>
                <a:rPr lang="en-US" sz="2400" dirty="0">
                  <a:solidFill>
                    <a:srgbClr val="0000CC"/>
                  </a:solidFill>
                  <a:latin typeface="+mn-lt"/>
                  <a:cs typeface="Times New Roman (Hebrew)" charset="-79"/>
                  <a:sym typeface="Symbol"/>
                </a:rPr>
                <a:t>  </a:t>
              </a:r>
              <a:r>
                <a:rPr lang="en-US" sz="2400" b="1" dirty="0">
                  <a:solidFill>
                    <a:srgbClr val="990099"/>
                  </a:solidFill>
                  <a:latin typeface="Lucida Calligraphy" panose="03010101010101010101" pitchFamily="66" charset="0"/>
                  <a:cs typeface="Times New Roman (Hebrew)" charset="-79"/>
                  <a:sym typeface="Symbol"/>
                </a:rPr>
                <a:t>D</a:t>
              </a:r>
              <a:r>
                <a:rPr lang="en-US" sz="2400" b="1" baseline="-25000" dirty="0">
                  <a:solidFill>
                    <a:srgbClr val="990099"/>
                  </a:solidFill>
                  <a:latin typeface="+mn-lt"/>
                  <a:cs typeface="Times New Roman (Hebrew)" charset="-79"/>
                  <a:sym typeface="Symbol"/>
                </a:rPr>
                <a:t>s </a:t>
              </a:r>
              <a:r>
                <a:rPr lang="en-US" sz="2400" b="1" dirty="0">
                  <a:solidFill>
                    <a:srgbClr val="990099"/>
                  </a:solidFill>
                  <a:latin typeface="+mn-lt"/>
                  <a:cs typeface="Times New Roman (Hebrew)" charset="-79"/>
                  <a:sym typeface="Symbol"/>
                </a:rPr>
                <a:t>(2</a:t>
              </a:r>
              <a:r>
                <a:rPr lang="en-US" sz="2400" b="1" dirty="0">
                  <a:solidFill>
                    <a:srgbClr val="990099"/>
                  </a:solidFill>
                  <a:cs typeface="Times New Roman (Hebrew)" charset="-79"/>
                  <a:sym typeface="Symbol"/>
                </a:rPr>
                <a:t>p</a:t>
              </a:r>
              <a:r>
                <a:rPr lang="en-US" sz="2400" b="1" dirty="0">
                  <a:solidFill>
                    <a:srgbClr val="990099"/>
                  </a:solidFill>
                  <a:latin typeface="+mn-lt"/>
                  <a:cs typeface="Times New Roman (Hebrew)" charset="-79"/>
                  <a:sym typeface="Symbol"/>
                </a:rPr>
                <a:t>T) &lt; 6</a:t>
              </a:r>
              <a:endParaRPr lang="en-US" sz="2400" b="1" dirty="0">
                <a:solidFill>
                  <a:srgbClr val="990099"/>
                </a:solidFill>
                <a:latin typeface="+mn-lt"/>
                <a:cs typeface="Times New Roman (Hebrew)" charset="-79"/>
              </a:endParaRPr>
            </a:p>
          </p:txBody>
        </p:sp>
        <p:pic>
          <p:nvPicPr>
            <p:cNvPr id="31751" name="Picture 3">
              <a:extLst>
                <a:ext uri="{FF2B5EF4-FFF2-40B4-BE49-F238E27FC236}">
                  <a16:creationId xmlns:a16="http://schemas.microsoft.com/office/drawing/2014/main" id="{34E93550-8EB9-4B62-A1FF-5B1C521C4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986" y="3114501"/>
              <a:ext cx="5381727" cy="374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3">
            <a:extLst>
              <a:ext uri="{FF2B5EF4-FFF2-40B4-BE49-F238E27FC236}">
                <a16:creationId xmlns:a16="http://schemas.microsoft.com/office/drawing/2014/main" id="{CF447E73-1BA8-4F67-AE9A-ACD38C7C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9" y="553787"/>
            <a:ext cx="48460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RR,Gossiaux,Andronic,Averbeck,Masciocchi</a:t>
            </a:r>
            <a:r>
              <a:rPr lang="en-US" altLang="en-US" sz="1500" dirty="0">
                <a:solidFill>
                  <a:srgbClr val="009900"/>
                </a:solidFill>
              </a:rPr>
              <a:t> et al. ’18 ]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>
            <a:extLst>
              <a:ext uri="{FF2B5EF4-FFF2-40B4-BE49-F238E27FC236}">
                <a16:creationId xmlns:a16="http://schemas.microsoft.com/office/drawing/2014/main" id="{0CCABB44-8255-45DD-A6EF-120F7B0A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3" y="1350963"/>
            <a:ext cx="50434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>
            <a:extLst>
              <a:ext uri="{FF2B5EF4-FFF2-40B4-BE49-F238E27FC236}">
                <a16:creationId xmlns:a16="http://schemas.microsoft.com/office/drawing/2014/main" id="{FB9D1CA8-D414-42F5-A7CA-0B0B2FDD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4.2.3 Spatial Charm-Quark Diffusion Coefficient</a:t>
            </a:r>
            <a:endParaRPr lang="en-US" altLang="en-US" sz="3400" dirty="0">
              <a:solidFill>
                <a:srgbClr val="010000"/>
              </a:solidFill>
            </a:endParaRPr>
          </a:p>
        </p:txBody>
      </p:sp>
      <p:sp>
        <p:nvSpPr>
          <p:cNvPr id="30724" name="TextBox 17">
            <a:extLst>
              <a:ext uri="{FF2B5EF4-FFF2-40B4-BE49-F238E27FC236}">
                <a16:creationId xmlns:a16="http://schemas.microsoft.com/office/drawing/2014/main" id="{0507BC26-5179-47A6-9E4F-D4620EB0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80279"/>
            <a:ext cx="757694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suggests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(2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990099"/>
                </a:solidFill>
              </a:rPr>
              <a:t>T) ~ 2-4 </a:t>
            </a:r>
            <a:r>
              <a:rPr lang="en-US" altLang="en-US" sz="2400" b="0" dirty="0">
                <a:solidFill>
                  <a:srgbClr val="0000CC"/>
                </a:solidFill>
              </a:rPr>
              <a:t>near </a:t>
            </a:r>
            <a:r>
              <a:rPr lang="en-US" altLang="en-US" sz="2400" dirty="0" err="1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pc</a:t>
            </a:r>
            <a:endParaRPr lang="en-US" altLang="en-US" sz="2400" b="0" dirty="0">
              <a:solidFill>
                <a:srgbClr val="0000CC"/>
              </a:solidFill>
            </a:endParaRP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width: 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~ 3 /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 ~ 1 GeV  </a:t>
            </a:r>
            <a:r>
              <a:rPr lang="en-US" altLang="en-US" sz="2400" b="0" dirty="0">
                <a:solidFill>
                  <a:srgbClr val="0000CC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2400" b="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no light quasi-particles!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D4441DF3-914F-4FDB-A212-1108A9A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269" y="4933950"/>
            <a:ext cx="5024871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10000"/>
                </a:solidFill>
                <a:latin typeface="Symbol" panose="05050102010706020507" pitchFamily="18" charset="2"/>
              </a:rPr>
              <a:t>T/T</a:t>
            </a:r>
            <a:r>
              <a:rPr lang="en-US" altLang="en-US" sz="2000" baseline="-25000" dirty="0">
                <a:solidFill>
                  <a:srgbClr val="010000"/>
                </a:solidFill>
              </a:rPr>
              <a:t>c</a:t>
            </a:r>
            <a:endParaRPr lang="en-US" altLang="en-US" sz="2000" dirty="0">
              <a:solidFill>
                <a:srgbClr val="010000"/>
              </a:solidFill>
            </a:endParaRP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268F4D6A-C518-4670-9E68-928BCE2E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643" y="784225"/>
            <a:ext cx="31162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700" baseline="-25000">
                <a:solidFill>
                  <a:srgbClr val="990099"/>
                </a:solidFill>
              </a:rPr>
              <a:t>s</a:t>
            </a:r>
            <a:r>
              <a:rPr lang="en-US" altLang="en-US" sz="2700">
                <a:solidFill>
                  <a:srgbClr val="990099"/>
                </a:solidFill>
              </a:rPr>
              <a:t> </a:t>
            </a:r>
            <a:r>
              <a:rPr lang="en-US" altLang="en-US" sz="2700">
                <a:solidFill>
                  <a:srgbClr val="990099"/>
                </a:solidFill>
                <a:cs typeface="Times New Roman" panose="02020603050405020304" pitchFamily="18" charset="0"/>
              </a:rPr>
              <a:t>=T</a:t>
            </a:r>
            <a:r>
              <a:rPr lang="en-US" altLang="en-US" sz="80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>
                <a:solidFill>
                  <a:srgbClr val="990099"/>
                </a:solidFill>
                <a:cs typeface="Times New Roman" panose="02020603050405020304" pitchFamily="18" charset="0"/>
              </a:rPr>
              <a:t>/ [</a:t>
            </a:r>
            <a:r>
              <a:rPr lang="en-US" altLang="en-US" sz="2700">
                <a:solidFill>
                  <a:srgbClr val="990099"/>
                </a:solidFill>
              </a:rPr>
              <a:t>m</a:t>
            </a:r>
            <a:r>
              <a:rPr lang="en-US" altLang="en-US" sz="2700" baseline="-25000">
                <a:solidFill>
                  <a:srgbClr val="990099"/>
                </a:solidFill>
              </a:rPr>
              <a:t>Q </a:t>
            </a:r>
            <a:r>
              <a:rPr lang="en-US" altLang="en-US" sz="800">
                <a:solidFill>
                  <a:srgbClr val="990099"/>
                </a:solidFill>
              </a:rPr>
              <a:t> </a:t>
            </a:r>
            <a:r>
              <a:rPr lang="en-US" altLang="en-US" sz="2700">
                <a:solidFill>
                  <a:srgbClr val="9900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700">
                <a:solidFill>
                  <a:srgbClr val="990099"/>
                </a:solidFill>
              </a:rPr>
              <a:t>(p=0)]</a:t>
            </a:r>
            <a:endParaRPr lang="en-US" altLang="en-US" sz="2700" baseline="-25000">
              <a:solidFill>
                <a:srgbClr val="99009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BB7C26-614A-4B3A-9825-91484B73AE88}"/>
              </a:ext>
            </a:extLst>
          </p:cNvPr>
          <p:cNvGrpSpPr/>
          <p:nvPr/>
        </p:nvGrpSpPr>
        <p:grpSpPr>
          <a:xfrm>
            <a:off x="4267200" y="4207235"/>
            <a:ext cx="5250437" cy="469233"/>
            <a:chOff x="4155440" y="4198374"/>
            <a:chExt cx="5250437" cy="4692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BE90C5-B637-4E0B-9A23-1B99EDC52F49}"/>
                </a:ext>
              </a:extLst>
            </p:cNvPr>
            <p:cNvGrpSpPr/>
            <p:nvPr/>
          </p:nvGrpSpPr>
          <p:grpSpPr>
            <a:xfrm>
              <a:off x="4155440" y="4198374"/>
              <a:ext cx="2209975" cy="466494"/>
              <a:chOff x="6934200" y="3969774"/>
              <a:chExt cx="2209975" cy="466494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AB8A83B-F2D2-405D-AE23-0AFF01479B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934200" y="3969774"/>
                <a:ext cx="2209975" cy="6882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" name="Arrow: Striped Right 3">
                <a:extLst>
                  <a:ext uri="{FF2B5EF4-FFF2-40B4-BE49-F238E27FC236}">
                    <a16:creationId xmlns:a16="http://schemas.microsoft.com/office/drawing/2014/main" id="{9C278169-0582-46A1-87EE-E11D0C42C119}"/>
                  </a:ext>
                </a:extLst>
              </p:cNvPr>
              <p:cNvSpPr/>
              <p:nvPr/>
            </p:nvSpPr>
            <p:spPr bwMode="auto">
              <a:xfrm rot="5400000">
                <a:off x="8459947" y="3990922"/>
                <a:ext cx="394174" cy="435452"/>
              </a:xfrm>
              <a:prstGeom prst="striped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8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Symbol" pitchFamily="18" charset="2"/>
                  <a:cs typeface="Times New Roman (Hebrew)" charset="-79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BC7120EB-D7D7-4C17-AEEB-8D603C886F3E}"/>
                  </a:ext>
                </a:extLst>
              </p:cNvPr>
              <p:cNvSpPr/>
              <p:nvPr/>
            </p:nvSpPr>
            <p:spPr bwMode="auto">
              <a:xfrm rot="5400000">
                <a:off x="7051359" y="4021455"/>
                <a:ext cx="394174" cy="435452"/>
              </a:xfrm>
              <a:prstGeom prst="striped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8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Symbol" pitchFamily="18" charset="2"/>
                  <a:cs typeface="Times New Roman (Hebrew)" charset="-79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A606A8-9F73-4C4C-98EA-C4D54BD687CC}"/>
                </a:ext>
              </a:extLst>
            </p:cNvPr>
            <p:cNvSpPr txBox="1"/>
            <p:nvPr/>
          </p:nvSpPr>
          <p:spPr>
            <a:xfrm>
              <a:off x="7127240" y="4236720"/>
              <a:ext cx="2278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6600"/>
                  </a:solidFill>
                  <a:latin typeface="+mn-lt"/>
                </a:rPr>
                <a:t>EMMI RRTF ‘18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320D5-62CD-4B08-8303-9422E451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4.3 Momentum Dependence of Relaxation Rate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EC23814B-653F-4AD8-96A1-DBAE747C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87" y="5212387"/>
            <a:ext cx="630095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correlation:   large </a:t>
            </a:r>
            <a:r>
              <a:rPr kumimoji="0" lang="en-US" altLang="en-US" sz="2300" dirty="0">
                <a:solidFill>
                  <a:srgbClr val="80008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800080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weak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-dependence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need handle on momentum dependence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3395890-34FF-4FC3-A7FA-08C0118A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5092"/>
            <a:ext cx="4942235" cy="3837908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4EA98A6-520E-446B-B4DE-D45948EE2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93"/>
            <a:ext cx="4942235" cy="3837908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0AB6725-81AF-4670-813C-97DC8831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1235"/>
            <a:ext cx="23271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[ECT* HF workshop ’21 ]</a:t>
            </a:r>
          </a:p>
        </p:txBody>
      </p:sp>
    </p:spTree>
    <p:extLst>
      <p:ext uri="{BB962C8B-B14F-4D97-AF65-F5344CB8AC3E}">
        <p14:creationId xmlns:p14="http://schemas.microsoft.com/office/powerpoint/2010/main" val="2075174376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F7805C1-5381-44DC-B530-E01533912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4.4 D-Meson Diffusion in Hadronic Matter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E07A065D-AA1A-4222-9D94-C4F9AB14A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013325"/>
            <a:ext cx="387798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Up to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~30 %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increase in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v</a:t>
            </a:r>
            <a:r>
              <a:rPr kumimoji="0" lang="en-US" altLang="en-US" sz="2400" baseline="-25000" dirty="0">
                <a:solidFill>
                  <a:srgbClr val="800080"/>
                </a:solidFill>
                <a:cs typeface="Times New Roman" panose="02020603050405020304" pitchFamily="18" charset="0"/>
              </a:rPr>
              <a:t>2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smaller effect in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R</a:t>
            </a:r>
            <a:r>
              <a:rPr kumimoji="0" lang="en-US" altLang="en-US" sz="2400" baseline="-25000" dirty="0">
                <a:solidFill>
                  <a:srgbClr val="800080"/>
                </a:solidFill>
                <a:cs typeface="Times New Roman" panose="02020603050405020304" pitchFamily="18" charset="0"/>
              </a:rPr>
              <a:t>AA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recent work by 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6FB00419-9571-4EFB-B4E1-22F90A70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069975"/>
            <a:ext cx="4325937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A4E97D62-C35D-4977-BBA1-6F5C93B8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069975"/>
            <a:ext cx="45735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4016F343-1DC7-4AFF-9328-AEC02F70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038600"/>
            <a:ext cx="41687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3">
            <a:extLst>
              <a:ext uri="{FF2B5EF4-FFF2-40B4-BE49-F238E27FC236}">
                <a16:creationId xmlns:a16="http://schemas.microsoft.com/office/drawing/2014/main" id="{296FB99E-6BEC-4746-BA54-7CB3077E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6018213"/>
            <a:ext cx="381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3">
            <a:extLst>
              <a:ext uri="{FF2B5EF4-FFF2-40B4-BE49-F238E27FC236}">
                <a16:creationId xmlns:a16="http://schemas.microsoft.com/office/drawing/2014/main" id="{4AD55710-471E-4E1F-9AA2-D907936F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4186238"/>
            <a:ext cx="1246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9900"/>
                </a:solidFill>
              </a:rPr>
              <a:t>[He et al ‘12]</a:t>
            </a:r>
          </a:p>
        </p:txBody>
      </p:sp>
      <p:sp>
        <p:nvSpPr>
          <p:cNvPr id="32777" name="Text Box 13">
            <a:extLst>
              <a:ext uri="{FF2B5EF4-FFF2-40B4-BE49-F238E27FC236}">
                <a16:creationId xmlns:a16="http://schemas.microsoft.com/office/drawing/2014/main" id="{F0539085-C517-4B51-8BD0-6979BF2C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6381750"/>
            <a:ext cx="141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[Song et al ‘15]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5D3A76A9-87B5-4237-BA85-A2142843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43" y="6172732"/>
            <a:ext cx="17604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[Montana et al ‘21]</a:t>
            </a:r>
          </a:p>
        </p:txBody>
      </p: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>
            <a:extLst>
              <a:ext uri="{FF2B5EF4-FFF2-40B4-BE49-F238E27FC236}">
                <a16:creationId xmlns:a16="http://schemas.microsoft.com/office/drawing/2014/main" id="{21C6E1D9-96EC-45B9-AF18-8872A7E0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58825"/>
            <a:ext cx="39052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>
            <a:extLst>
              <a:ext uri="{FF2B5EF4-FFF2-40B4-BE49-F238E27FC236}">
                <a16:creationId xmlns:a16="http://schemas.microsoft.com/office/drawing/2014/main" id="{C6EB1075-81B0-4277-B215-FDEE97DC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69850"/>
            <a:ext cx="70409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4.5 Heavy-Flavor Hadro-Chemistry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E431CF31-874A-4D22-A3C2-B7920F95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2850"/>
            <a:ext cx="4308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21977CAE-4887-4F87-8789-993B3837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9" y="5152817"/>
            <a:ext cx="465011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Distinct pattern up to 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10 GeV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FF3300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strangeness-enhanced!?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kumimoji="0" lang="en-US" altLang="en-US" sz="2400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coalescence enhanced!?</a:t>
            </a: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AC1DE20C-DBB7-4AB6-8FCD-176FEDD7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5803900"/>
            <a:ext cx="3706464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Importance of low-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limit</a:t>
            </a:r>
          </a:p>
        </p:txBody>
      </p:sp>
      <p:pic>
        <p:nvPicPr>
          <p:cNvPr id="35847" name="Picture 9">
            <a:extLst>
              <a:ext uri="{FF2B5EF4-FFF2-40B4-BE49-F238E27FC236}">
                <a16:creationId xmlns:a16="http://schemas.microsoft.com/office/drawing/2014/main" id="{6E7E0C10-B109-42EC-9324-C6654AF6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41675"/>
            <a:ext cx="3810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CC3EB-2BA1-4970-806E-173C9EFA7C30}"/>
              </a:ext>
            </a:extLst>
          </p:cNvPr>
          <p:cNvSpPr txBox="1"/>
          <p:nvPr/>
        </p:nvSpPr>
        <p:spPr>
          <a:xfrm>
            <a:off x="1374775" y="838200"/>
            <a:ext cx="20367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8000"/>
                </a:solidFill>
                <a:latin typeface="+mn-lt"/>
              </a:rPr>
              <a:t>D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b="1" dirty="0">
                <a:solidFill>
                  <a:srgbClr val="FF3300"/>
                </a:solidFill>
                <a:latin typeface="+mn-lt"/>
              </a:rPr>
              <a:t>D</a:t>
            </a:r>
            <a:r>
              <a:rPr lang="en-US" sz="2600" b="1" baseline="-25000" dirty="0">
                <a:solidFill>
                  <a:srgbClr val="FF3300"/>
                </a:solidFill>
                <a:latin typeface="+mn-lt"/>
              </a:rPr>
              <a:t>s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600" b="1" dirty="0" err="1">
                <a:solidFill>
                  <a:srgbClr val="000000"/>
                </a:solidFill>
              </a:rPr>
              <a:t>L</a:t>
            </a:r>
            <a:r>
              <a:rPr lang="en-US" sz="2600" b="1" baseline="-25000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5125DB4-6B77-41E7-AA9D-F1AFD3C77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u="none" dirty="0">
                <a:solidFill>
                  <a:schemeClr val="bg2"/>
                </a:solidFill>
              </a:rPr>
              <a:t>1.) </a:t>
            </a:r>
            <a:r>
              <a:rPr lang="en-US" altLang="en-US" sz="3500" dirty="0">
                <a:solidFill>
                  <a:schemeClr val="bg2"/>
                </a:solidFill>
              </a:rPr>
              <a:t>QCD Matter and In-Medium Force</a:t>
            </a:r>
          </a:p>
        </p:txBody>
      </p:sp>
      <p:pic>
        <p:nvPicPr>
          <p:cNvPr id="11267" name="Picture 11">
            <a:extLst>
              <a:ext uri="{FF2B5EF4-FFF2-40B4-BE49-F238E27FC236}">
                <a16:creationId xmlns:a16="http://schemas.microsoft.com/office/drawing/2014/main" id="{F03AB0FC-6213-4487-A7F3-FC38E407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568950" y="1143000"/>
            <a:ext cx="4122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3B5E6326-2256-4B20-BAA6-9427206F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539026"/>
            <a:ext cx="945991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Heavy-quark diffusion sensitive to long-range forces in medium,       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FF0066"/>
                </a:solidFill>
                <a:sym typeface="Symbol" panose="05050102010706020507" pitchFamily="18" charset="2"/>
              </a:rPr>
              <a:t>  probing the</a:t>
            </a:r>
            <a:r>
              <a:rPr lang="en-US" altLang="en-US" sz="2500" dirty="0">
                <a:solidFill>
                  <a:srgbClr val="FF0066"/>
                </a:solidFill>
              </a:rPr>
              <a:t> non-perturbative structure of the QGP </a:t>
            </a:r>
            <a:endParaRPr lang="en-US" altLang="en-US" sz="2500" dirty="0">
              <a:solidFill>
                <a:srgbClr val="990099"/>
              </a:solidFill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1B8ADFDE-D6BC-4435-A494-185C0C90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304925"/>
            <a:ext cx="661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1270" name="Picture 99">
            <a:extLst>
              <a:ext uri="{FF2B5EF4-FFF2-40B4-BE49-F238E27FC236}">
                <a16:creationId xmlns:a16="http://schemas.microsoft.com/office/drawing/2014/main" id="{50283EDE-2635-46AA-B738-A56CB317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575"/>
          <a:stretch>
            <a:fillRect/>
          </a:stretch>
        </p:blipFill>
        <p:spPr bwMode="auto">
          <a:xfrm>
            <a:off x="296863" y="1139825"/>
            <a:ext cx="4124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eft-Right Arrow 22">
            <a:extLst>
              <a:ext uri="{FF2B5EF4-FFF2-40B4-BE49-F238E27FC236}">
                <a16:creationId xmlns:a16="http://schemas.microsoft.com/office/drawing/2014/main" id="{9DC67A30-D2DB-415A-A5CB-4088088B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278063"/>
            <a:ext cx="1014412" cy="541337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FF3399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5904549-3F51-48D5-A156-CAA595BE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715963"/>
            <a:ext cx="9097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 (Hebrew)" charset="-79"/>
              </a:rPr>
              <a:t>      </a:t>
            </a:r>
            <a:r>
              <a:rPr lang="en-US" sz="2600" b="1" dirty="0">
                <a:solidFill>
                  <a:srgbClr val="000099"/>
                </a:solidFill>
                <a:latin typeface="+mn-lt"/>
                <a:cs typeface="Times New Roman (Hebrew)" charset="-79"/>
              </a:rPr>
              <a:t>Equation of State                         Heavy-Quark Free Energy </a:t>
            </a:r>
          </a:p>
        </p:txBody>
      </p:sp>
      <p:sp>
        <p:nvSpPr>
          <p:cNvPr id="11273" name="TextBox 10">
            <a:extLst>
              <a:ext uri="{FF2B5EF4-FFF2-40B4-BE49-F238E27FC236}">
                <a16:creationId xmlns:a16="http://schemas.microsoft.com/office/drawing/2014/main" id="{BF8B7C62-BEE7-4ADA-8C68-0AE43E27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49799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Change in dofs above </a:t>
            </a:r>
            <a:r>
              <a:rPr lang="en-US" altLang="en-US" sz="2500">
                <a:solidFill>
                  <a:srgbClr val="990099"/>
                </a:solidFill>
              </a:rPr>
              <a:t>T~160MeV</a:t>
            </a:r>
            <a:endParaRPr lang="en-US" altLang="en-US" sz="2500" baseline="-25000">
              <a:solidFill>
                <a:srgbClr val="990099"/>
              </a:solidFill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3029FF37-6689-412D-A998-27FB4FA3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805238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[Bazavov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  et al ’13,’14</a:t>
            </a:r>
            <a:r>
              <a:rPr kumimoji="0" lang="en-US" altLang="en-US" sz="1500">
                <a:solidFill>
                  <a:srgbClr val="009900"/>
                </a:solidFill>
              </a:rPr>
              <a:t>]</a:t>
            </a:r>
          </a:p>
        </p:txBody>
      </p:sp>
      <p:sp>
        <p:nvSpPr>
          <p:cNvPr id="11275" name="TextBox 1">
            <a:extLst>
              <a:ext uri="{FF2B5EF4-FFF2-40B4-BE49-F238E27FC236}">
                <a16:creationId xmlns:a16="http://schemas.microsoft.com/office/drawing/2014/main" id="{C13ED189-B01B-4FD2-8DD8-C28DD9FF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 baseline="-25000">
                <a:solidFill>
                  <a:srgbClr val="000000"/>
                </a:solidFill>
                <a:latin typeface="Symbol" panose="05050102010706020507" pitchFamily="18" charset="2"/>
              </a:rPr>
              <a:t>B </a:t>
            </a: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= 0</a:t>
            </a:r>
          </a:p>
        </p:txBody>
      </p:sp>
      <p:grpSp>
        <p:nvGrpSpPr>
          <p:cNvPr id="11276" name="Group 2">
            <a:extLst>
              <a:ext uri="{FF2B5EF4-FFF2-40B4-BE49-F238E27FC236}">
                <a16:creationId xmlns:a16="http://schemas.microsoft.com/office/drawing/2014/main" id="{0F67AD5C-8CB0-4FF7-847B-ADF3E627296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319588"/>
            <a:ext cx="4041775" cy="938212"/>
            <a:chOff x="5715000" y="4319588"/>
            <a:chExt cx="4041775" cy="938212"/>
          </a:xfrm>
        </p:grpSpPr>
        <p:sp>
          <p:nvSpPr>
            <p:cNvPr id="11277" name="TextBox 10">
              <a:extLst>
                <a:ext uri="{FF2B5EF4-FFF2-40B4-BE49-F238E27FC236}">
                  <a16:creationId xmlns:a16="http://schemas.microsoft.com/office/drawing/2014/main" id="{D1B6C0A5-2CB5-4243-BC0D-CB79165A5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319588"/>
              <a:ext cx="404177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500" b="0">
                  <a:solidFill>
                    <a:srgbClr val="0000CC"/>
                  </a:solidFill>
                </a:rPr>
                <a:t> </a:t>
              </a:r>
              <a:r>
                <a:rPr lang="en-US" altLang="en-US" sz="2500">
                  <a:solidFill>
                    <a:srgbClr val="990099"/>
                  </a:solidFill>
                </a:rPr>
                <a:t>F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>
                  <a:solidFill>
                    <a:srgbClr val="990099"/>
                  </a:solidFill>
                </a:rPr>
                <a:t> = U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>
                  <a:solidFill>
                    <a:srgbClr val="990099"/>
                  </a:solidFill>
                </a:rPr>
                <a:t> – T S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 b="0">
                  <a:solidFill>
                    <a:srgbClr val="0000CC"/>
                  </a:solidFill>
                </a:rPr>
                <a:t> 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500" b="0">
                  <a:solidFill>
                    <a:srgbClr val="0000CC"/>
                  </a:solidFill>
                </a:rPr>
                <a:t> Non-perturbative above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c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A50085-CA69-48AD-97DF-CD5EDAFCEF11}"/>
                </a:ext>
              </a:extLst>
            </p:cNvPr>
            <p:cNvSpPr txBox="1"/>
            <p:nvPr/>
          </p:nvSpPr>
          <p:spPr>
            <a:xfrm>
              <a:off x="6291263" y="4319588"/>
              <a:ext cx="237172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990099"/>
                  </a:solidFill>
                  <a:latin typeface="+mn-lt"/>
                </a:rPr>
                <a:t>-         </a:t>
              </a:r>
              <a:r>
                <a:rPr lang="en-US" sz="1000" dirty="0">
                  <a:solidFill>
                    <a:srgbClr val="990099"/>
                  </a:solidFill>
                  <a:latin typeface="+mn-lt"/>
                </a:rPr>
                <a:t> </a:t>
              </a:r>
              <a:r>
                <a:rPr lang="en-US" sz="2400" dirty="0">
                  <a:solidFill>
                    <a:srgbClr val="990099"/>
                  </a:solidFill>
                  <a:latin typeface="+mn-lt"/>
                </a:rPr>
                <a:t> -             - 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AF5431-A07B-413C-9524-70DCA173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4.6 Heavy-Flavor vs. Bulk Transport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CB69C79C-68BC-42B4-914B-4719B57E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0"/>
            <a:ext cx="5694188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Strongly coupled: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(4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/s </a:t>
            </a:r>
            <a:endParaRPr kumimoji="0" lang="en-US" altLang="en-US" sz="24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Perturbative:        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~ </a:t>
            </a:r>
            <a:r>
              <a:rPr kumimoji="0"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5/2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(4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/s</a:t>
            </a:r>
            <a:endParaRPr kumimoji="0" lang="en-US" altLang="en-US" sz="24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Transition as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increases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38F8C89-7465-4739-AF86-69D396EA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6732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 (Hebrew)" charset="-79"/>
              </a:rPr>
              <a:t>Heavy-Quark Diffusion vs. Shear Viscosity</a:t>
            </a:r>
          </a:p>
        </p:txBody>
      </p:sp>
      <p:pic>
        <p:nvPicPr>
          <p:cNvPr id="37893" name="Picture 6">
            <a:extLst>
              <a:ext uri="{FF2B5EF4-FFF2-40B4-BE49-F238E27FC236}">
                <a16:creationId xmlns:a16="http://schemas.microsoft.com/office/drawing/2014/main" id="{C2EF85F1-22B2-490F-B4E5-6C3D97B7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5875"/>
            <a:ext cx="450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5B657892-EA86-41B5-936E-1B107F58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3650"/>
            <a:ext cx="44656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64300"/>
            <a:ext cx="1366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[Liu+RR ‘19]</a:t>
            </a: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EC77F3C-3CA1-4030-907F-30A86ED8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654" y="54858"/>
            <a:ext cx="27895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dirty="0">
                <a:solidFill>
                  <a:schemeClr val="bg2"/>
                </a:solidFill>
              </a:rPr>
              <a:t>5.)  </a:t>
            </a:r>
            <a:r>
              <a:rPr lang="en-US" altLang="en-US" sz="3500" u="sng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326D1AE6-3B1F-4847-B1C8-CFDB5F43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9874045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QCD-based understanding of HF transport coefficient</a:t>
            </a:r>
            <a:endParaRPr lang="en-US" altLang="en-US" sz="1000" b="0" dirty="0">
              <a:solidFill>
                <a:srgbClr val="000099"/>
              </a:solidFill>
            </a:endParaRPr>
          </a:p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Lattice-QCD constraints vital (correlation </a:t>
            </a:r>
            <a:r>
              <a:rPr lang="en-US" altLang="en-US" sz="2400" b="0" dirty="0" err="1">
                <a:solidFill>
                  <a:srgbClr val="000099"/>
                </a:solidFill>
              </a:rPr>
              <a:t>fcts</a:t>
            </a:r>
            <a:r>
              <a:rPr lang="en-US" altLang="en-US" sz="2400" b="0" dirty="0">
                <a:solidFill>
                  <a:srgbClr val="000099"/>
                </a:solidFill>
              </a:rPr>
              <a:t>., free energy, susceptibilities,…)</a:t>
            </a:r>
          </a:p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3-momentum dependence of transport coefficient</a:t>
            </a:r>
          </a:p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Medium </a:t>
            </a:r>
            <a:r>
              <a:rPr lang="en-US" altLang="en-US" sz="2400" b="0" dirty="0" err="1">
                <a:solidFill>
                  <a:srgbClr val="000099"/>
                </a:solidFill>
              </a:rPr>
              <a:t>partons</a:t>
            </a:r>
            <a:r>
              <a:rPr lang="en-US" altLang="en-US" sz="2400" b="0" dirty="0">
                <a:solidFill>
                  <a:srgbClr val="000099"/>
                </a:solidFill>
              </a:rPr>
              <a:t> to evaluate HQ scattering</a:t>
            </a:r>
          </a:p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Off-shell (quantum) effects ubiquitous: large scattering rates, near-threshold resonances, transport coefficients near quantum bound, … </a:t>
            </a:r>
          </a:p>
        </p:txBody>
      </p:sp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EC77F3C-3CA1-4030-907F-30A86ED8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58"/>
            <a:ext cx="175721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u="sng" dirty="0">
                <a:solidFill>
                  <a:schemeClr val="bg2"/>
                </a:solidFill>
              </a:rPr>
              <a:t>Outlook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326D1AE6-3B1F-4847-B1C8-CFDB5F43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2176"/>
            <a:ext cx="9906000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Recommendations of </a:t>
            </a:r>
            <a:r>
              <a:rPr lang="en-US" altLang="en-US" sz="2400" dirty="0">
                <a:solidFill>
                  <a:srgbClr val="FF0066"/>
                </a:solidFill>
              </a:rPr>
              <a:t>ECT* HF workshop ‘21</a:t>
            </a:r>
            <a:r>
              <a:rPr lang="en-US" altLang="en-US" sz="2400" b="0" dirty="0">
                <a:solidFill>
                  <a:srgbClr val="000099"/>
                </a:solidFill>
              </a:rPr>
              <a:t>:</a:t>
            </a:r>
          </a:p>
          <a:p>
            <a:pPr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 - common bulk evolution model + initial </a:t>
            </a:r>
            <a:r>
              <a:rPr lang="en-US" altLang="en-US" sz="2400" dirty="0">
                <a:solidFill>
                  <a:schemeClr val="bg2"/>
                </a:solidFill>
              </a:rPr>
              <a:t>c</a:t>
            </a:r>
            <a:r>
              <a:rPr lang="en-US" altLang="en-US" sz="2400" b="0" dirty="0">
                <a:solidFill>
                  <a:srgbClr val="000099"/>
                </a:solidFill>
              </a:rPr>
              <a:t>-quark spectra</a:t>
            </a:r>
          </a:p>
          <a:p>
            <a:pPr>
              <a:lnSpc>
                <a:spcPts val="2400"/>
              </a:lnSpc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 - temperature profiles of propagating </a:t>
            </a:r>
            <a:r>
              <a:rPr lang="en-US" altLang="en-US" sz="2400" dirty="0">
                <a:solidFill>
                  <a:schemeClr val="bg2"/>
                </a:solidFill>
              </a:rPr>
              <a:t>c</a:t>
            </a:r>
            <a:r>
              <a:rPr lang="en-US" altLang="en-US" sz="2400" b="0" dirty="0">
                <a:solidFill>
                  <a:srgbClr val="000099"/>
                </a:solidFill>
              </a:rPr>
              <a:t>-quark</a:t>
            </a:r>
          </a:p>
          <a:p>
            <a:pPr>
              <a:lnSpc>
                <a:spcPts val="2400"/>
              </a:lnSpc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 - lattice-QCD constraints on heavy-light scattering amplitudes</a:t>
            </a:r>
          </a:p>
          <a:p>
            <a:pPr>
              <a:lnSpc>
                <a:spcPts val="2400"/>
              </a:lnSpc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 - parameter dependence of hadronization models</a:t>
            </a:r>
          </a:p>
          <a:p>
            <a:pPr>
              <a:lnSpc>
                <a:spcPts val="2400"/>
              </a:lnSpc>
              <a:spcBef>
                <a:spcPts val="12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 - gluon mass in radiation</a:t>
            </a:r>
          </a:p>
        </p:txBody>
      </p:sp>
    </p:spTree>
    <p:extLst>
      <p:ext uri="{BB962C8B-B14F-4D97-AF65-F5344CB8AC3E}">
        <p14:creationId xmlns:p14="http://schemas.microsoft.com/office/powerpoint/2010/main" val="1529449843"/>
      </p:ext>
    </p:extLst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320D5-62CD-4B08-8303-9422E451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4.4.2 Progress on Hadronic D-Meson Diffusion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EC23814B-653F-4AD8-96A1-DBAE747C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0" y="5426048"/>
            <a:ext cx="8798434" cy="5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small values in the hadronic medium: </a:t>
            </a:r>
            <a:r>
              <a:rPr kumimoji="0" lang="en-US" altLang="en-US" sz="2300" dirty="0">
                <a:solidFill>
                  <a:srgbClr val="80008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800080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400" dirty="0">
                <a:solidFill>
                  <a:srgbClr val="8000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T) ~ 4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at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T=150 MeV </a:t>
            </a:r>
            <a:endParaRPr kumimoji="0" lang="en-US" altLang="en-US" sz="2400" baseline="-25000" dirty="0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A3963-EA4D-490F-B292-254EFFDEB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0" b="2589"/>
          <a:stretch/>
        </p:blipFill>
        <p:spPr>
          <a:xfrm>
            <a:off x="5257800" y="1274448"/>
            <a:ext cx="4608869" cy="383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46094-4027-49EA-B2FE-D198820D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1" y="1659329"/>
            <a:ext cx="4312889" cy="337670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3ACB005-AFDE-4740-9E45-832DA9494793}"/>
              </a:ext>
            </a:extLst>
          </p:cNvPr>
          <p:cNvSpPr/>
          <p:nvPr/>
        </p:nvSpPr>
        <p:spPr bwMode="auto">
          <a:xfrm rot="180000">
            <a:off x="1861221" y="4062295"/>
            <a:ext cx="4789260" cy="484632"/>
          </a:xfrm>
          <a:prstGeom prst="rightArrow">
            <a:avLst>
              <a:gd name="adj1" fmla="val 50000"/>
              <a:gd name="adj2" fmla="val 832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Symbol" pitchFamily="18" charset="2"/>
              <a:cs typeface="Times New Roman (Hebrew)" charset="-79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E1840AD-96E1-4623-804E-52B09EF3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645" y="5055870"/>
            <a:ext cx="17604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[Montana et al ‘21]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BBE6F34-DD7A-46E8-A57B-8E35DC51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0"/>
            <a:ext cx="6462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3.4 Heavy-Quark Recombination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2047888F-B710-4D05-A3BE-A3F21E58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775"/>
            <a:ext cx="9823450" cy="6048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</a:rPr>
              <a:t>Instantaneous Coalescence Models (ICMs)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</a:p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                                      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projection on hadron WF, 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~ radius parameter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                                                                              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  - energy not conserved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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challenge for chemical + thermal equilibrium 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cs typeface="Times New Roman"/>
              </a:rPr>
              <a:t>Resonance Recombination Model  (RRM)</a:t>
            </a:r>
          </a:p>
          <a:p>
            <a:pPr>
              <a:lnSpc>
                <a:spcPts val="24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- derived from Boltzmann equation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</a:p>
          <a:p>
            <a:pPr>
              <a:lnSpc>
                <a:spcPct val="20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500" i="1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i="1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(s) </a:t>
            </a:r>
            <a:r>
              <a:rPr lang="en-US" altLang="en-US" sz="2500" i="1" dirty="0" err="1">
                <a:solidFill>
                  <a:srgbClr val="990099"/>
                </a:solidFill>
              </a:rPr>
              <a:t>v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rel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 ~  |</a:t>
            </a:r>
            <a:r>
              <a:rPr lang="en-US" altLang="en-US" sz="2500" i="1" dirty="0" err="1">
                <a:solidFill>
                  <a:srgbClr val="990099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Qj</a:t>
            </a:r>
            <a:r>
              <a:rPr lang="en-US" altLang="en-US" sz="2500" i="1" dirty="0">
                <a:solidFill>
                  <a:srgbClr val="990099"/>
                </a:solidFill>
              </a:rPr>
              <a:t> |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b="0" dirty="0">
                <a:solidFill>
                  <a:srgbClr val="000099"/>
                </a:solidFill>
              </a:rPr>
              <a:t>:  </a:t>
            </a:r>
            <a:r>
              <a:rPr lang="en-US" altLang="en-US" sz="2400" b="0" dirty="0">
                <a:solidFill>
                  <a:srgbClr val="0000CC"/>
                </a:solidFill>
              </a:rPr>
              <a:t>resonant heavy-light scattering amplitude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           </a:t>
            </a:r>
            <a:r>
              <a:rPr lang="en-US" altLang="en-US" sz="2400" b="0" dirty="0">
                <a:solidFill>
                  <a:srgbClr val="0000CC"/>
                </a:solidFill>
                <a:sym typeface="Symbol"/>
              </a:rPr>
              <a:t></a:t>
            </a:r>
            <a:r>
              <a:rPr lang="en-US" altLang="en-US" sz="2400" b="0" dirty="0">
                <a:solidFill>
                  <a:srgbClr val="0000CC"/>
                </a:solidFill>
              </a:rPr>
              <a:t> connects to </a:t>
            </a:r>
            <a:r>
              <a:rPr lang="en-US" altLang="en-US" sz="2400" i="1" dirty="0">
                <a:solidFill>
                  <a:srgbClr val="990099"/>
                </a:solidFill>
              </a:rPr>
              <a:t>T</a:t>
            </a:r>
            <a:r>
              <a:rPr lang="en-US" altLang="en-US" sz="2400" b="0" dirty="0">
                <a:solidFill>
                  <a:srgbClr val="0000CC"/>
                </a:solidFill>
              </a:rPr>
              <a:t>-matrix interactions in QGP near </a:t>
            </a:r>
            <a:r>
              <a:rPr lang="en-US" altLang="en-US" sz="2400" dirty="0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           </a:t>
            </a:r>
            <a:r>
              <a:rPr lang="en-US" altLang="en-US" sz="2400" b="0" dirty="0">
                <a:solidFill>
                  <a:srgbClr val="0000CC"/>
                </a:solidFill>
                <a:sym typeface="Symbol"/>
              </a:rPr>
              <a:t> satisfies equilibrium limits (resonance masses)</a:t>
            </a:r>
            <a:endParaRPr lang="en-US" altLang="en-US" sz="2400" b="0" dirty="0">
              <a:solidFill>
                <a:srgbClr val="0000CC"/>
              </a:solidFill>
            </a:endParaRP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F8A63CAA-0C12-47CF-BFED-4F506625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6025"/>
            <a:ext cx="5867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21EF5064-F126-4BE4-A2D6-BA1A090C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7725"/>
            <a:ext cx="3057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>
            <a:extLst>
              <a:ext uri="{FF2B5EF4-FFF2-40B4-BE49-F238E27FC236}">
                <a16:creationId xmlns:a16="http://schemas.microsoft.com/office/drawing/2014/main" id="{7CCCFA20-20E8-427C-8BFC-F0F92862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4"/>
          <a:stretch>
            <a:fillRect/>
          </a:stretch>
        </p:blipFill>
        <p:spPr bwMode="auto">
          <a:xfrm>
            <a:off x="85725" y="4484688"/>
            <a:ext cx="57054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>
            <a:extLst>
              <a:ext uri="{FF2B5EF4-FFF2-40B4-BE49-F238E27FC236}">
                <a16:creationId xmlns:a16="http://schemas.microsoft.com/office/drawing/2014/main" id="{19FF7813-2ABF-43CF-B23C-6B95E215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55675" r="3511"/>
          <a:stretch>
            <a:fillRect/>
          </a:stretch>
        </p:blipFill>
        <p:spPr bwMode="auto">
          <a:xfrm>
            <a:off x="5791200" y="4572000"/>
            <a:ext cx="4032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3">
            <a:extLst>
              <a:ext uri="{FF2B5EF4-FFF2-40B4-BE49-F238E27FC236}">
                <a16:creationId xmlns:a16="http://schemas.microsoft.com/office/drawing/2014/main" id="{A26F4137-100A-47A8-BFF7-899432254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763588"/>
            <a:ext cx="2813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[Hwa ‘80, </a:t>
            </a:r>
            <a:r>
              <a:rPr lang="en-US" altLang="en-US" sz="1500" dirty="0" err="1">
                <a:solidFill>
                  <a:srgbClr val="009900"/>
                </a:solidFill>
              </a:rPr>
              <a:t>Likhoded</a:t>
            </a:r>
            <a:r>
              <a:rPr lang="en-US" altLang="en-US" sz="1500" dirty="0">
                <a:solidFill>
                  <a:srgbClr val="009900"/>
                </a:solidFill>
              </a:rPr>
              <a:t> et al ‘83,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 Greco et al + Fries et al ‘03,…]</a:t>
            </a:r>
          </a:p>
        </p:txBody>
      </p:sp>
      <p:sp>
        <p:nvSpPr>
          <p:cNvPr id="27657" name="Text Box 13">
            <a:extLst>
              <a:ext uri="{FF2B5EF4-FFF2-40B4-BE49-F238E27FC236}">
                <a16:creationId xmlns:a16="http://schemas.microsoft.com/office/drawing/2014/main" id="{BD5BCB60-5ECB-498E-9746-58E768D8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3694113"/>
            <a:ext cx="2670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Ravagli</a:t>
            </a:r>
            <a:r>
              <a:rPr lang="en-US" altLang="en-US" sz="1500" dirty="0">
                <a:solidFill>
                  <a:srgbClr val="009900"/>
                </a:solidFill>
              </a:rPr>
              <a:t> et al ‘07, He et al ‘12]</a:t>
            </a: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AC769B7-41B9-4142-90BC-37FC47D98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3.3 QGP Medium Models: Light Partons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5E236865-BD5A-4E4A-9E62-520E0B0A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909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essential for quantitative evaluation of transport coefficients, e.g.: 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A40CA47-0216-47E4-82A3-B83AEA22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99028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Massless quarks and gluons  (over-estimates equation of state)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Perturbative quasiparticles   (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q,g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~ gT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, over-estimates EoS for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 &lt; 1.5T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Effective quasiparticles        (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q,g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gT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with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g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large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Dynamical quasiparticles     (moderate widths 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g,q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100-200 MeV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-matrix approach               (large widths, no quasiparticles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 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4900FA85-7E14-43C9-BFF8-C85538BB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"/>
          <a:stretch>
            <a:fillRect/>
          </a:stretch>
        </p:blipFill>
        <p:spPr bwMode="auto">
          <a:xfrm>
            <a:off x="2667000" y="1982788"/>
            <a:ext cx="224155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BB8A84B0-6D0A-44F7-87DF-8E219C018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3.3.2 QGP Medium Properties: Light Partons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3DED460-6E91-4B9B-87C1-4A54D77C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03900"/>
            <a:ext cx="4165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, partons “melt”, 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 hadronic bound states emerge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C3A8EC9-FABD-4046-AEE6-3D0E6E61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765800"/>
            <a:ext cx="4476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Large coupling / masses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4582" name="Picture 10">
            <a:extLst>
              <a:ext uri="{FF2B5EF4-FFF2-40B4-BE49-F238E27FC236}">
                <a16:creationId xmlns:a16="http://schemas.microsoft.com/office/drawing/2014/main" id="{4373C350-1F6A-444A-ABA1-62C2EFE1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/>
          <a:stretch>
            <a:fillRect/>
          </a:stretch>
        </p:blipFill>
        <p:spPr bwMode="auto">
          <a:xfrm>
            <a:off x="6116638" y="1143000"/>
            <a:ext cx="26463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>
            <a:extLst>
              <a:ext uri="{FF2B5EF4-FFF2-40B4-BE49-F238E27FC236}">
                <a16:creationId xmlns:a16="http://schemas.microsoft.com/office/drawing/2014/main" id="{24B328B4-DBA4-4D2D-AC40-98D4E152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917950"/>
            <a:ext cx="2273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>
            <a:extLst>
              <a:ext uri="{FF2B5EF4-FFF2-40B4-BE49-F238E27FC236}">
                <a16:creationId xmlns:a16="http://schemas.microsoft.com/office/drawing/2014/main" id="{F36A6340-CC4D-4903-ADF7-2BD0E761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/>
          <a:stretch>
            <a:fillRect/>
          </a:stretch>
        </p:blipFill>
        <p:spPr bwMode="auto">
          <a:xfrm>
            <a:off x="174625" y="1222375"/>
            <a:ext cx="258286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5">
            <a:extLst>
              <a:ext uri="{FF2B5EF4-FFF2-40B4-BE49-F238E27FC236}">
                <a16:creationId xmlns:a16="http://schemas.microsoft.com/office/drawing/2014/main" id="{6635A025-15E4-4738-891A-6E23E155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/>
          <a:stretch>
            <a:fillRect/>
          </a:stretch>
        </p:blipFill>
        <p:spPr bwMode="auto">
          <a:xfrm>
            <a:off x="0" y="3417888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3">
            <a:extLst>
              <a:ext uri="{FF2B5EF4-FFF2-40B4-BE49-F238E27FC236}">
                <a16:creationId xmlns:a16="http://schemas.microsoft.com/office/drawing/2014/main" id="{5CC6E7BA-EE60-4AD3-8DCD-64483B2D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22313"/>
            <a:ext cx="93345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u="sng">
                <a:solidFill>
                  <a:srgbClr val="000099"/>
                </a:solidFill>
              </a:rPr>
              <a:t>Effective Quasiparticle Model</a:t>
            </a:r>
            <a:r>
              <a:rPr kumimoji="0" lang="en-US" altLang="en-US" sz="2500">
                <a:solidFill>
                  <a:srgbClr val="000099"/>
                </a:solidFill>
              </a:rPr>
              <a:t>                   </a:t>
            </a:r>
            <a:r>
              <a:rPr kumimoji="0" lang="en-US" altLang="en-US" sz="2500" u="sng">
                <a:solidFill>
                  <a:srgbClr val="000099"/>
                </a:solidFill>
              </a:rPr>
              <a:t>T-Matrix Approach  </a:t>
            </a:r>
            <a:endParaRPr kumimoji="0" lang="en-US" altLang="en-US" sz="2500" u="sng" baseline="-250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5DE3C-56E3-4B3A-8A3C-5BCB22685E73}"/>
              </a:ext>
            </a:extLst>
          </p:cNvPr>
          <p:cNvSpPr txBox="1"/>
          <p:nvPr/>
        </p:nvSpPr>
        <p:spPr>
          <a:xfrm>
            <a:off x="1871663" y="3794125"/>
            <a:ext cx="7445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[MeV]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F7248-FCD6-4F95-992E-F72804D85966}"/>
              </a:ext>
            </a:extLst>
          </p:cNvPr>
          <p:cNvSpPr txBox="1"/>
          <p:nvPr/>
        </p:nvSpPr>
        <p:spPr>
          <a:xfrm>
            <a:off x="1189038" y="2081213"/>
            <a:ext cx="654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g(T)</a:t>
            </a:r>
          </a:p>
        </p:txBody>
      </p:sp>
      <p:pic>
        <p:nvPicPr>
          <p:cNvPr id="24589" name="Picture 12">
            <a:extLst>
              <a:ext uri="{FF2B5EF4-FFF2-40B4-BE49-F238E27FC236}">
                <a16:creationId xmlns:a16="http://schemas.microsoft.com/office/drawing/2014/main" id="{0A23DBB8-47B4-4314-A405-8CB763AD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876675"/>
            <a:ext cx="25765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05700-622E-4185-9158-176EA6AC5721}"/>
              </a:ext>
            </a:extLst>
          </p:cNvPr>
          <p:cNvSpPr txBox="1"/>
          <p:nvPr/>
        </p:nvSpPr>
        <p:spPr>
          <a:xfrm>
            <a:off x="6578600" y="4667250"/>
            <a:ext cx="1112838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Quark SF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A7DF8-F4E0-46C3-A32F-C2C580106F24}"/>
              </a:ext>
            </a:extLst>
          </p:cNvPr>
          <p:cNvSpPr txBox="1"/>
          <p:nvPr/>
        </p:nvSpPr>
        <p:spPr>
          <a:xfrm>
            <a:off x="8893175" y="4621213"/>
            <a:ext cx="844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Im</a:t>
            </a:r>
            <a:r>
              <a:rPr lang="en-US" sz="18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T</a:t>
            </a:r>
            <a:r>
              <a:rPr lang="en-US" sz="1800" b="1" baseline="-25000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qq</a:t>
            </a:r>
            <a:endParaRPr lang="en-US" sz="1800" b="1" baseline="-25000" dirty="0">
              <a:solidFill>
                <a:schemeClr val="bg2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4592" name="Text Box 13">
            <a:extLst>
              <a:ext uri="{FF2B5EF4-FFF2-40B4-BE49-F238E27FC236}">
                <a16:creationId xmlns:a16="http://schemas.microsoft.com/office/drawing/2014/main" id="{D4202ECA-C986-4F01-BE85-31798189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114925"/>
            <a:ext cx="91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9900"/>
                </a:solidFill>
              </a:rPr>
              <a:t>[Plumari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9900"/>
                </a:solidFill>
              </a:rPr>
              <a:t> et al ‘11]</a:t>
            </a:r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DB1705C9-3A77-4FF7-A218-EE018389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55563"/>
            <a:ext cx="67579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chemeClr val="bg2"/>
                </a:solidFill>
              </a:rPr>
              <a:t>4.) </a:t>
            </a:r>
            <a:r>
              <a:rPr lang="en-US" altLang="en-US" sz="3400" u="sng">
                <a:solidFill>
                  <a:schemeClr val="bg2"/>
                </a:solidFill>
              </a:rPr>
              <a:t>Hadronization of Heavy Quarks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DC6B93A-13A7-4318-B3DA-0472E52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914400"/>
            <a:ext cx="9505950" cy="6294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</a:rPr>
              <a:t>Fragmentation 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</a:rPr>
              <a:t> c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  D, D*, D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n-US" altLang="en-US" sz="2500" dirty="0" err="1">
                <a:solidFill>
                  <a:schemeClr val="bg2"/>
                </a:solidFill>
                <a:latin typeface="Symbol" panose="05050102010706020507" pitchFamily="18" charset="2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, …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 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determined by </a:t>
            </a:r>
            <a:r>
              <a:rPr lang="en-US" altLang="en-US" sz="250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empirical fragmentation functions </a:t>
            </a:r>
            <a:r>
              <a:rPr lang="en-US" altLang="en-US" sz="25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D</a:t>
            </a:r>
            <a:r>
              <a:rPr lang="en-US" altLang="en-US" sz="2500" baseline="-250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cH</a:t>
            </a:r>
            <a:r>
              <a:rPr lang="en-US" altLang="en-US" sz="2500" baseline="-400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(z)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;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 universal in “vacuum”: </a:t>
            </a:r>
            <a:r>
              <a:rPr lang="en-US" altLang="en-US" sz="2500" dirty="0" err="1">
                <a:solidFill>
                  <a:schemeClr val="bg2"/>
                </a:solidFill>
                <a:latin typeface="Times New Roman"/>
                <a:cs typeface="Times New Roman"/>
              </a:rPr>
              <a:t>e</a:t>
            </a:r>
            <a:r>
              <a:rPr lang="en-US" altLang="en-US" sz="2500" baseline="30000" dirty="0" err="1">
                <a:solidFill>
                  <a:schemeClr val="bg2"/>
                </a:solidFill>
                <a:latin typeface="Times New Roman"/>
                <a:cs typeface="Times New Roman"/>
              </a:rPr>
              <a:t>+</a:t>
            </a:r>
            <a:r>
              <a:rPr lang="en-US" altLang="en-US" sz="2500" dirty="0" err="1">
                <a:solidFill>
                  <a:schemeClr val="bg2"/>
                </a:solidFill>
                <a:latin typeface="Times New Roman"/>
                <a:cs typeface="Times New Roman"/>
              </a:rPr>
              <a:t>e</a:t>
            </a:r>
            <a:r>
              <a:rPr lang="en-US" altLang="en-US" sz="2500" baseline="30000" dirty="0">
                <a:solidFill>
                  <a:schemeClr val="bg2"/>
                </a:solidFill>
                <a:latin typeface="Symbol" panose="05050102010706020507" pitchFamily="18" charset="2"/>
                <a:cs typeface="Times New Roman"/>
              </a:rPr>
              <a:t>-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collisions or high </a:t>
            </a:r>
            <a:r>
              <a:rPr lang="en-US" altLang="en-US" sz="2500" dirty="0" err="1">
                <a:solidFill>
                  <a:srgbClr val="990099"/>
                </a:solidFill>
                <a:latin typeface="Times New Roman"/>
                <a:cs typeface="Times New Roman"/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  <a:latin typeface="Times New Roman"/>
                <a:cs typeface="Times New Roman"/>
              </a:rPr>
              <a:t>T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cs typeface="Times New Roman"/>
              </a:rPr>
              <a:t>Coalescence / Recombination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</a:rPr>
              <a:t>c + q (s)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   D (D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), D*,…  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;  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 + q + q (s)    </a:t>
            </a:r>
            <a:r>
              <a:rPr lang="en-US" altLang="en-US" sz="2500" dirty="0" err="1">
                <a:solidFill>
                  <a:schemeClr val="bg2"/>
                </a:solidFill>
                <a:latin typeface="Symbol" panose="05050102010706020507" pitchFamily="18" charset="2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 (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), …</a:t>
            </a:r>
          </a:p>
          <a:p>
            <a:pPr>
              <a:lnSpc>
                <a:spcPts val="4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   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depends on environment (phase space of surrounding anti-/quarks)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--  instantaneous coalescence (based on spatial wave functions)</a:t>
            </a:r>
          </a:p>
          <a:p>
            <a:pPr>
              <a:lnSpc>
                <a:spcPts val="35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--  resonance recombination (momentum space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</a:t>
            </a:r>
          </a:p>
        </p:txBody>
      </p:sp>
      <p:cxnSp>
        <p:nvCxnSpPr>
          <p:cNvPr id="40964" name="Straight Arrow Connector 3">
            <a:extLst>
              <a:ext uri="{FF2B5EF4-FFF2-40B4-BE49-F238E27FC236}">
                <a16:creationId xmlns:a16="http://schemas.microsoft.com/office/drawing/2014/main" id="{124EA631-A7EB-415F-82CB-AE0922306F9A}"/>
              </a:ext>
            </a:extLst>
          </p:cNvPr>
          <p:cNvCxnSpPr>
            <a:cxnSpLocks/>
          </p:cNvCxnSpPr>
          <p:nvPr/>
        </p:nvCxnSpPr>
        <p:spPr bwMode="auto">
          <a:xfrm>
            <a:off x="4427538" y="1223963"/>
            <a:ext cx="1508125" cy="17462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5" name="Straight Arrow Connector 4">
            <a:extLst>
              <a:ext uri="{FF2B5EF4-FFF2-40B4-BE49-F238E27FC236}">
                <a16:creationId xmlns:a16="http://schemas.microsoft.com/office/drawing/2014/main" id="{32ED2EF3-6BED-4785-86EF-083798798F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86200" y="1219200"/>
            <a:ext cx="661988" cy="3175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8C2F7127-ECEF-48BD-9BB1-8CE1D38A784A}"/>
              </a:ext>
            </a:extLst>
          </p:cNvPr>
          <p:cNvCxnSpPr>
            <a:cxnSpLocks/>
          </p:cNvCxnSpPr>
          <p:nvPr/>
        </p:nvCxnSpPr>
        <p:spPr bwMode="auto">
          <a:xfrm flipH="1">
            <a:off x="4924425" y="911225"/>
            <a:ext cx="577850" cy="21748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3E471-26F7-4DDE-B7FC-A7AE18562F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03788" y="1301750"/>
            <a:ext cx="790575" cy="31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5BD4DDB9-8A35-4FA1-82AC-4EC46681732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0600" y="1379538"/>
            <a:ext cx="542925" cy="296862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3D Model 13" descr="Sphere">
            <a:extLst>
              <a:ext uri="{FF2B5EF4-FFF2-40B4-BE49-F238E27FC236}">
                <a16:creationId xmlns:a16="http://schemas.microsoft.com/office/drawing/2014/main" id="{B748B2B7-6B16-47E9-84C6-F9CC9081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3150"/>
            <a:ext cx="4270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Explosion: 14 Points 16">
            <a:extLst>
              <a:ext uri="{FF2B5EF4-FFF2-40B4-BE49-F238E27FC236}">
                <a16:creationId xmlns:a16="http://schemas.microsoft.com/office/drawing/2014/main" id="{18BB6E82-1429-46E0-AD02-CC89DF48B666}"/>
              </a:ext>
            </a:extLst>
          </p:cNvPr>
          <p:cNvSpPr>
            <a:spLocks noChangeArrowheads="1"/>
          </p:cNvSpPr>
          <p:nvPr/>
        </p:nvSpPr>
        <p:spPr bwMode="auto">
          <a:xfrm rot="-502391">
            <a:off x="4640263" y="893763"/>
            <a:ext cx="427037" cy="608012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cxnSp>
        <p:nvCxnSpPr>
          <p:cNvPr id="40971" name="Straight Arrow Connector 26">
            <a:extLst>
              <a:ext uri="{FF2B5EF4-FFF2-40B4-BE49-F238E27FC236}">
                <a16:creationId xmlns:a16="http://schemas.microsoft.com/office/drawing/2014/main" id="{BA03D818-37CA-46FB-8392-44C4F338E37E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6500" y="3816350"/>
            <a:ext cx="571500" cy="635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Arrow Connector 27">
            <a:extLst>
              <a:ext uri="{FF2B5EF4-FFF2-40B4-BE49-F238E27FC236}">
                <a16:creationId xmlns:a16="http://schemas.microsoft.com/office/drawing/2014/main" id="{9F269093-CC18-405F-83F2-AAA36B3FDA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29275" y="3819525"/>
            <a:ext cx="777875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Arrow Connector 28">
            <a:extLst>
              <a:ext uri="{FF2B5EF4-FFF2-40B4-BE49-F238E27FC236}">
                <a16:creationId xmlns:a16="http://schemas.microsoft.com/office/drawing/2014/main" id="{DB3A97EC-06CD-48DB-B85B-BD311A74CDB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45200" y="3571875"/>
            <a:ext cx="842963" cy="203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Straight Arrow Connector 30">
            <a:extLst>
              <a:ext uri="{FF2B5EF4-FFF2-40B4-BE49-F238E27FC236}">
                <a16:creationId xmlns:a16="http://schemas.microsoft.com/office/drawing/2014/main" id="{44FD76CB-F87F-48EC-A906-89282F8B4E3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5200" y="3867150"/>
            <a:ext cx="812800" cy="171450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5" name="3D Model 35" descr="Sphere">
            <a:extLst>
              <a:ext uri="{FF2B5EF4-FFF2-40B4-BE49-F238E27FC236}">
                <a16:creationId xmlns:a16="http://schemas.microsoft.com/office/drawing/2014/main" id="{FDA245A8-F541-41C9-8E1A-ACAE6614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554413"/>
            <a:ext cx="45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Arrow: Right 34">
            <a:extLst>
              <a:ext uri="{FF2B5EF4-FFF2-40B4-BE49-F238E27FC236}">
                <a16:creationId xmlns:a16="http://schemas.microsoft.com/office/drawing/2014/main" id="{79CEFAE4-2EF2-4082-93C2-584B0FCC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1143000"/>
            <a:ext cx="420687" cy="269875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0977" name="Arrow: Right 38">
            <a:extLst>
              <a:ext uri="{FF2B5EF4-FFF2-40B4-BE49-F238E27FC236}">
                <a16:creationId xmlns:a16="http://schemas.microsoft.com/office/drawing/2014/main" id="{FAE8A716-4E38-485F-BF76-B3E03C6A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3611563"/>
            <a:ext cx="639762" cy="366712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20850E6-B159-4415-9DD9-0A079FE5B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813800" cy="9144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1.4 Quarkonia in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5F895-90F3-4123-866F-42A2385DD811}"/>
              </a:ext>
            </a:extLst>
          </p:cNvPr>
          <p:cNvSpPr txBox="1"/>
          <p:nvPr/>
        </p:nvSpPr>
        <p:spPr>
          <a:xfrm>
            <a:off x="174625" y="846138"/>
            <a:ext cx="6367463" cy="4862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potential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V(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r,T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  binding energy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E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p,T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  </a:t>
            </a:r>
          </a:p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Dissociation rate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  width </a:t>
            </a:r>
            <a:r>
              <a:rPr lang="en-US" sz="2500" b="1" dirty="0">
                <a:solidFill>
                  <a:srgbClr val="990099"/>
                </a:solidFill>
                <a:cs typeface="Times New Roman (Hebrew)" charset="-79"/>
              </a:rPr>
              <a:t>G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p,T,E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  </a:t>
            </a:r>
          </a:p>
          <a:p>
            <a:pPr marL="9144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How do heavy quarks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within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interact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with the medium?</a:t>
            </a: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  <a:p>
            <a:pPr marL="160020" indent="-342900">
              <a:spcBef>
                <a:spcPts val="0"/>
              </a:spcBef>
              <a:buFont typeface="Symbol" pitchFamily="18" charset="2"/>
              <a:buChar char="®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Quarkonium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spectral functions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Constraints from lattice-QCD:</a:t>
            </a:r>
            <a:endParaRPr lang="en-US" sz="2500" b="1" dirty="0">
              <a:solidFill>
                <a:srgbClr val="010000"/>
              </a:solidFill>
              <a:latin typeface="Times New Roman"/>
              <a:cs typeface="Times New Roman (Hebrew)" charset="-79"/>
              <a:sym typeface="Symbol"/>
            </a:endParaRP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Euclidean-time correlators</a:t>
            </a:r>
          </a:p>
          <a:p>
            <a:pPr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</p:txBody>
      </p:sp>
      <p:pic>
        <p:nvPicPr>
          <p:cNvPr id="41988" name="Picture 38">
            <a:extLst>
              <a:ext uri="{FF2B5EF4-FFF2-40B4-BE49-F238E27FC236}">
                <a16:creationId xmlns:a16="http://schemas.microsoft.com/office/drawing/2014/main" id="{E080026E-6ACD-49B6-A72A-4E323A7A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4398963" y="26019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Oval 13">
            <a:extLst>
              <a:ext uri="{FF2B5EF4-FFF2-40B4-BE49-F238E27FC236}">
                <a16:creationId xmlns:a16="http://schemas.microsoft.com/office/drawing/2014/main" id="{C7361BA2-22F2-4B35-99C1-665D25DF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1905000"/>
            <a:ext cx="1144587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41990" name="TextBox 14">
            <a:extLst>
              <a:ext uri="{FF2B5EF4-FFF2-40B4-BE49-F238E27FC236}">
                <a16:creationId xmlns:a16="http://schemas.microsoft.com/office/drawing/2014/main" id="{1A9E8B1E-2BF2-4CA9-80D3-903F4B86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041525"/>
            <a:ext cx="10493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41991" name="Text Box 50">
            <a:extLst>
              <a:ext uri="{FF2B5EF4-FFF2-40B4-BE49-F238E27FC236}">
                <a16:creationId xmlns:a16="http://schemas.microsoft.com/office/drawing/2014/main" id="{FF4C55A7-E5C6-45C5-AE4C-E526EC26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3019425"/>
            <a:ext cx="44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AE7B75-717F-4ACE-B853-473FFE6CA5C9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2778125"/>
            <a:ext cx="1785937" cy="1108075"/>
            <a:chOff x="3222761" y="3422407"/>
            <a:chExt cx="1559366" cy="1000493"/>
          </a:xfrm>
        </p:grpSpPr>
        <p:grpSp>
          <p:nvGrpSpPr>
            <p:cNvPr id="41997" name="Group 10">
              <a:extLst>
                <a:ext uri="{FF2B5EF4-FFF2-40B4-BE49-F238E27FC236}">
                  <a16:creationId xmlns:a16="http://schemas.microsoft.com/office/drawing/2014/main" id="{E4BBB50C-BD89-4B1B-9D85-4389022AB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249" y="3422407"/>
              <a:ext cx="1213878" cy="628354"/>
              <a:chOff x="3550664" y="3438380"/>
              <a:chExt cx="1213878" cy="628354"/>
            </a:xfrm>
          </p:grpSpPr>
          <p:cxnSp>
            <p:nvCxnSpPr>
              <p:cNvPr id="42001" name="Straight Arrow Connector 3">
                <a:extLst>
                  <a:ext uri="{FF2B5EF4-FFF2-40B4-BE49-F238E27FC236}">
                    <a16:creationId xmlns:a16="http://schemas.microsoft.com/office/drawing/2014/main" id="{949EF05A-A689-469E-A00D-9E97A7866F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29308" y="3438380"/>
                <a:ext cx="935234" cy="477399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02" name="Straight Connector 8">
                <a:extLst>
                  <a:ext uri="{FF2B5EF4-FFF2-40B4-BE49-F238E27FC236}">
                    <a16:creationId xmlns:a16="http://schemas.microsoft.com/office/drawing/2014/main" id="{E05BBD6C-C138-42BF-9594-44DEE9DF9B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50664" y="3668363"/>
                <a:ext cx="770561" cy="398371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998" name="Group 18">
              <a:extLst>
                <a:ext uri="{FF2B5EF4-FFF2-40B4-BE49-F238E27FC236}">
                  <a16:creationId xmlns:a16="http://schemas.microsoft.com/office/drawing/2014/main" id="{7F4FE43D-E56E-498F-BA0D-08003BFD1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761" y="3804109"/>
              <a:ext cx="362620" cy="618791"/>
              <a:chOff x="3792808" y="4046777"/>
              <a:chExt cx="362620" cy="618791"/>
            </a:xfrm>
          </p:grpSpPr>
          <p:sp>
            <p:nvSpPr>
              <p:cNvPr id="41999" name="Text Box 50">
                <a:extLst>
                  <a:ext uri="{FF2B5EF4-FFF2-40B4-BE49-F238E27FC236}">
                    <a16:creationId xmlns:a16="http://schemas.microsoft.com/office/drawing/2014/main" id="{4C21DCFE-F8DA-49BE-9653-333D094CE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808" y="4235128"/>
                <a:ext cx="362620" cy="43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42000" name="TextBox 21">
                <a:extLst>
                  <a:ext uri="{FF2B5EF4-FFF2-40B4-BE49-F238E27FC236}">
                    <a16:creationId xmlns:a16="http://schemas.microsoft.com/office/drawing/2014/main" id="{36B438D5-2FD9-426B-9318-4F63CF7D7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326" y="4046777"/>
                <a:ext cx="333241" cy="47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-</a:t>
                </a:r>
              </a:p>
            </p:txBody>
          </p:sp>
        </p:grpSp>
      </p:grpSp>
      <p:pic>
        <p:nvPicPr>
          <p:cNvPr id="41993" name="Picture 6">
            <a:extLst>
              <a:ext uri="{FF2B5EF4-FFF2-40B4-BE49-F238E27FC236}">
                <a16:creationId xmlns:a16="http://schemas.microsoft.com/office/drawing/2014/main" id="{0EE5D22B-10D5-40C8-8E58-18A666DE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896938"/>
            <a:ext cx="32527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>
            <a:extLst>
              <a:ext uri="{FF2B5EF4-FFF2-40B4-BE49-F238E27FC236}">
                <a16:creationId xmlns:a16="http://schemas.microsoft.com/office/drawing/2014/main" id="{3FD7E354-46F8-4612-A990-4D488383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662" b="8891"/>
          <a:stretch>
            <a:fillRect/>
          </a:stretch>
        </p:blipFill>
        <p:spPr bwMode="auto">
          <a:xfrm>
            <a:off x="457200" y="5105400"/>
            <a:ext cx="51355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8">
            <a:extLst>
              <a:ext uri="{FF2B5EF4-FFF2-40B4-BE49-F238E27FC236}">
                <a16:creationId xmlns:a16="http://schemas.microsoft.com/office/drawing/2014/main" id="{FD3CCC17-1F51-49F8-8FD7-136B1BDE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5149850"/>
            <a:ext cx="20716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B33BB-654F-45E1-A006-920F4C13586E}"/>
              </a:ext>
            </a:extLst>
          </p:cNvPr>
          <p:cNvSpPr txBox="1"/>
          <p:nvPr/>
        </p:nvSpPr>
        <p:spPr>
          <a:xfrm>
            <a:off x="304800" y="6172200"/>
            <a:ext cx="5630863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 (Hebrew)" charset="-79"/>
                <a:sym typeface="Symbol"/>
              </a:rPr>
              <a:t>   </a:t>
            </a: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 (Hebrew)" charset="-79"/>
              </a:rPr>
              <a:t>Simpler problem: one heavy quark!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7E521B7-BAF2-423B-9493-5F62D726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>
                <a:solidFill>
                  <a:srgbClr val="010000"/>
                </a:solidFill>
              </a:rPr>
              <a:t>5.2 The v</a:t>
            </a:r>
            <a:r>
              <a:rPr lang="en-US" altLang="en-US" sz="3400" u="sng" baseline="-25000">
                <a:solidFill>
                  <a:srgbClr val="010000"/>
                </a:solidFill>
              </a:rPr>
              <a:t>2</a:t>
            </a:r>
            <a:r>
              <a:rPr lang="en-US" altLang="en-US" sz="3400" u="sng">
                <a:solidFill>
                  <a:srgbClr val="010000"/>
                </a:solidFill>
              </a:rPr>
              <a:t> – R</a:t>
            </a:r>
            <a:r>
              <a:rPr lang="en-US" altLang="en-US" sz="3400" u="sng" baseline="-25000">
                <a:solidFill>
                  <a:srgbClr val="010000"/>
                </a:solidFill>
              </a:rPr>
              <a:t>AA</a:t>
            </a:r>
            <a:r>
              <a:rPr lang="en-US" altLang="en-US" sz="3400" u="sng">
                <a:solidFill>
                  <a:srgbClr val="010000"/>
                </a:solidFill>
              </a:rPr>
              <a:t> Correlation Story</a:t>
            </a:r>
            <a:endParaRPr lang="en-US" altLang="en-US" sz="3400">
              <a:solidFill>
                <a:srgbClr val="000066"/>
              </a:solidFill>
            </a:endParaRP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512A1570-9329-40BA-AE2D-C56724B9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9906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rgbClr val="0000CC"/>
                </a:solidFill>
              </a:rPr>
              <a:t> Challenge: Large elliptic flow but not too large suppression in </a:t>
            </a:r>
            <a:r>
              <a:rPr lang="en-US" altLang="en-US" sz="2400">
                <a:solidFill>
                  <a:srgbClr val="990099"/>
                </a:solidFill>
              </a:rPr>
              <a:t>R</a:t>
            </a:r>
            <a:r>
              <a:rPr lang="en-US" altLang="en-US" sz="2400" baseline="-25000">
                <a:solidFill>
                  <a:srgbClr val="990099"/>
                </a:solidFill>
              </a:rPr>
              <a:t>AA </a:t>
            </a:r>
            <a:endParaRPr lang="en-US" altLang="en-US" sz="2400" b="0" baseline="-2500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400" b="0">
                <a:solidFill>
                  <a:srgbClr val="0000CC"/>
                </a:solidFill>
              </a:rPr>
              <a:t>   </a:t>
            </a:r>
            <a:r>
              <a:rPr lang="en-US" altLang="en-US" sz="2400" b="0">
                <a:solidFill>
                  <a:srgbClr val="0000CC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0">
                <a:solidFill>
                  <a:srgbClr val="0000CC"/>
                </a:solidFill>
              </a:rPr>
              <a:t>  better met by </a:t>
            </a:r>
            <a:r>
              <a:rPr lang="en-US" altLang="en-US" sz="2400">
                <a:solidFill>
                  <a:srgbClr val="0000CC"/>
                </a:solidFill>
              </a:rPr>
              <a:t>non-</a:t>
            </a:r>
            <a:r>
              <a:rPr lang="en-US" altLang="en-US" sz="2400" b="0">
                <a:solidFill>
                  <a:srgbClr val="0000CC"/>
                </a:solidFill>
              </a:rPr>
              <a:t>perturbative than perturbative interactions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CEC98E86-2F91-4C7C-AE42-8EA2B3DC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683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9">
            <a:extLst>
              <a:ext uri="{FF2B5EF4-FFF2-40B4-BE49-F238E27FC236}">
                <a16:creationId xmlns:a16="http://schemas.microsoft.com/office/drawing/2014/main" id="{9BB93F25-572A-45DA-A000-64465D77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685800"/>
            <a:ext cx="5740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Heavy-Flavor Electrons  </a:t>
            </a:r>
            <a:r>
              <a:rPr lang="en-US" altLang="en-US" sz="1800">
                <a:solidFill>
                  <a:srgbClr val="008000"/>
                </a:solidFill>
              </a:rPr>
              <a:t>[PHENIX ’07]</a:t>
            </a:r>
          </a:p>
        </p:txBody>
      </p:sp>
      <p:sp>
        <p:nvSpPr>
          <p:cNvPr id="43014" name="Text Box 9">
            <a:extLst>
              <a:ext uri="{FF2B5EF4-FFF2-40B4-BE49-F238E27FC236}">
                <a16:creationId xmlns:a16="http://schemas.microsoft.com/office/drawing/2014/main" id="{C5D31091-C650-4526-B3F5-F1E6E6B6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08725"/>
            <a:ext cx="626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[van Hees et al ’05]                     [Moore+Teaney ’05, Armesto et al ‘05]</a:t>
            </a: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8789266" cy="4824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Brownian motion via elastic interactions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(r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adiation suppressed: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0</a:t>
            </a:r>
            <a:r>
              <a:rPr lang="en-US" sz="2500" b="1" baseline="30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~ q</a:t>
            </a:r>
            <a:r>
              <a:rPr lang="en-US" sz="2500" b="1" baseline="30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2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/2m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&lt;&lt; q ~ T &lt;&lt;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Thermalization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delayed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by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/</a:t>
            </a:r>
            <a:r>
              <a:rPr lang="en-US" sz="2500" b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T   </a:t>
            </a:r>
            <a:r>
              <a:rPr lang="en-US" sz="2500">
                <a:solidFill>
                  <a:srgbClr val="0000CC"/>
                </a:solidFill>
                <a:latin typeface="Times New Roman"/>
                <a:cs typeface="Times New Roman (Hebrew)" charset="-79"/>
              </a:rPr>
              <a:t>→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memory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Transport coefficient: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altLang="en-US" sz="2500" b="1" dirty="0">
                <a:solidFill>
                  <a:srgbClr val="990099"/>
                </a:solidFill>
                <a:cs typeface="Times New Roman (Hebrew)" charset="-79"/>
              </a:rPr>
              <a:t>&lt;</a:t>
            </a:r>
            <a:r>
              <a:rPr lang="en-US" altLang="en-US" sz="2500" b="1" i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x</a:t>
            </a:r>
            <a:r>
              <a:rPr lang="en-US" altLang="en-US" sz="2500" b="1" baseline="30000" dirty="0">
                <a:solidFill>
                  <a:srgbClr val="990099"/>
                </a:solidFill>
                <a:cs typeface="Times New Roman (Hebrew)" charset="-79"/>
              </a:rPr>
              <a:t>2</a:t>
            </a:r>
            <a:r>
              <a:rPr lang="en-US" altLang="en-US" sz="2500" b="1" dirty="0">
                <a:solidFill>
                  <a:srgbClr val="990099"/>
                </a:solidFill>
                <a:cs typeface="Times New Roman (Hebrew)" charset="-79"/>
              </a:rPr>
              <a:t>&gt; - &lt;</a:t>
            </a:r>
            <a:r>
              <a:rPr lang="en-US" altLang="en-US" sz="2500" b="1" i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x</a:t>
            </a:r>
            <a:r>
              <a:rPr lang="en-US" altLang="en-US" sz="2500" b="1" dirty="0">
                <a:solidFill>
                  <a:srgbClr val="990099"/>
                </a:solidFill>
                <a:cs typeface="Times New Roman (Hebrew)" charset="-79"/>
              </a:rPr>
              <a:t>&gt;</a:t>
            </a:r>
            <a:r>
              <a:rPr lang="en-US" altLang="en-US" sz="2500" b="1" baseline="30000" dirty="0">
                <a:solidFill>
                  <a:srgbClr val="990099"/>
                </a:solidFill>
                <a:cs typeface="Times New Roman (Hebrew)" charset="-79"/>
              </a:rPr>
              <a:t>2 </a:t>
            </a:r>
            <a:r>
              <a:rPr lang="en-US" altLang="en-US" sz="2500" b="1" dirty="0">
                <a:solidFill>
                  <a:srgbClr val="990099"/>
                </a:solidFill>
                <a:cs typeface="Times New Roman (Hebrew)" charset="-79"/>
              </a:rPr>
              <a:t>=  6 </a:t>
            </a:r>
            <a:r>
              <a:rPr lang="en-US" altLang="en-US" sz="2300" b="1" dirty="0">
                <a:solidFill>
                  <a:srgbClr val="990099"/>
                </a:solidFill>
                <a:latin typeface="Lucida Calligraphy" pitchFamily="66" charset="0"/>
                <a:cs typeface="Times New Roman (Hebrew)" charset="-79"/>
              </a:rPr>
              <a:t>D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s </a:t>
            </a:r>
            <a:r>
              <a:rPr lang="en-US" altLang="en-US" sz="2500" b="1" i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altLang="en-US" sz="2500" b="1" dirty="0">
                <a:solidFill>
                  <a:srgbClr val="990099"/>
                </a:solidFill>
                <a:cs typeface="Times New Roman (Hebrew)" charset="-79"/>
              </a:rPr>
              <a:t> 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>
              <a:spcBef>
                <a:spcPts val="600"/>
              </a:spcBef>
              <a:defRPr/>
            </a:pPr>
            <a:r>
              <a:rPr lang="en-US" sz="2300" b="1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 (Hebrew)" charset="-79"/>
              </a:rPr>
              <a:t>    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(relation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</a:t>
            </a:r>
            <a:r>
              <a:rPr lang="en-US" sz="2300" b="1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 (Hebrew)" charset="-79"/>
              </a:rPr>
              <a:t>D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s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(2</a:t>
            </a:r>
            <a:r>
              <a:rPr lang="el-GR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π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T) ~ </a:t>
            </a:r>
            <a:r>
              <a:rPr lang="el-GR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η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/s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?)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Scattering rates 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-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widths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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quasiparticles?</a:t>
            </a:r>
          </a:p>
          <a:p>
            <a:pPr>
              <a:spcBef>
                <a:spcPts val="300"/>
              </a:spcBef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  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lang="en-US" sz="2500" b="1" dirty="0">
                <a:solidFill>
                  <a:srgbClr val="FF0066"/>
                </a:solidFill>
                <a:latin typeface="Times New Roman"/>
                <a:cs typeface="Times New Roman"/>
              </a:rPr>
              <a:t>Implications for QGP structure</a:t>
            </a:r>
            <a:endParaRPr lang="en-US" sz="2500" dirty="0">
              <a:solidFill>
                <a:srgbClr val="FF0066"/>
              </a:solidFill>
              <a:latin typeface="Times New Roman"/>
              <a:cs typeface="Times New Roman (Hebrew)" charset="-79"/>
            </a:endParaRP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Non-perturbative effects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(potential interactions)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Mechanisms of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hadronization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:  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</a:rPr>
              <a:t>c → D, D</a:t>
            </a:r>
            <a:r>
              <a:rPr lang="en-US" sz="2500" b="1" baseline="-25000" dirty="0">
                <a:solidFill>
                  <a:schemeClr val="bg2"/>
                </a:solidFill>
                <a:latin typeface="Times New Roman"/>
                <a:cs typeface="Times New Roman (Hebrew)" charset="-79"/>
              </a:rPr>
              <a:t>s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</a:rPr>
              <a:t>, </a:t>
            </a:r>
            <a:r>
              <a:rPr lang="en-US" sz="2500" b="1" dirty="0">
                <a:solidFill>
                  <a:schemeClr val="bg2"/>
                </a:solidFill>
                <a:cs typeface="Times New Roman (Hebrew)" charset="-79"/>
              </a:rPr>
              <a:t>L</a:t>
            </a:r>
            <a:r>
              <a:rPr lang="en-US" sz="2500" b="1" baseline="-25000" dirty="0">
                <a:solidFill>
                  <a:schemeClr val="bg2"/>
                </a:solidFill>
                <a:latin typeface="Times New Roman"/>
                <a:cs typeface="Times New Roman (Hebrew)" charset="-79"/>
              </a:rPr>
              <a:t>c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</a:rPr>
              <a:t>, …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Q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&gt;&gt; T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c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)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1.2 Heavy-Flavor Diffusion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524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2293" name="Oval 14">
            <a:extLst>
              <a:ext uri="{FF2B5EF4-FFF2-40B4-BE49-F238E27FC236}">
                <a16:creationId xmlns:a16="http://schemas.microsoft.com/office/drawing/2014/main" id="{0DF63808-9CDC-43A0-9E08-353CB9A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11430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2294" name="Line 15">
            <a:extLst>
              <a:ext uri="{FF2B5EF4-FFF2-40B4-BE49-F238E27FC236}">
                <a16:creationId xmlns:a16="http://schemas.microsoft.com/office/drawing/2014/main" id="{E8D9E713-C408-41A0-8DAC-88DC46B26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8913" y="2286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B2E16911-FBF1-4DFA-851C-56BAB8F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7000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12296" name="Freeform 17">
            <a:extLst>
              <a:ext uri="{FF2B5EF4-FFF2-40B4-BE49-F238E27FC236}">
                <a16:creationId xmlns:a16="http://schemas.microsoft.com/office/drawing/2014/main" id="{DE1D3DED-BB9C-4CC5-B095-885DFCBAA36E}"/>
              </a:ext>
            </a:extLst>
          </p:cNvPr>
          <p:cNvSpPr>
            <a:spLocks/>
          </p:cNvSpPr>
          <p:nvPr/>
        </p:nvSpPr>
        <p:spPr bwMode="auto">
          <a:xfrm>
            <a:off x="8526463" y="3175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7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6564313" y="3757612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3276600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2299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29406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2300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83050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Q</a:t>
            </a: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52F2B47-6917-4454-97CF-DCF85E9EA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3" y="63500"/>
            <a:ext cx="9666287" cy="60007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n-US" sz="3000">
                <a:solidFill>
                  <a:schemeClr val="bg2"/>
                </a:solidFill>
              </a:rPr>
              <a:t>3.1.3 “Effective” pQCD with Running Coupling 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7C4473D8-22E7-47B8-B384-FACCC99F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b="16406"/>
          <a:stretch>
            <a:fillRect/>
          </a:stretch>
        </p:blipFill>
        <p:spPr bwMode="auto">
          <a:xfrm>
            <a:off x="6073775" y="1108075"/>
            <a:ext cx="35480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3847AC36-82E3-4753-BE11-20D38C5B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7" t="88402" r="32394" b="1106"/>
          <a:stretch>
            <a:fillRect/>
          </a:stretch>
        </p:blipFill>
        <p:spPr bwMode="auto">
          <a:xfrm>
            <a:off x="7545388" y="3940175"/>
            <a:ext cx="768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11">
            <a:extLst>
              <a:ext uri="{FF2B5EF4-FFF2-40B4-BE49-F238E27FC236}">
                <a16:creationId xmlns:a16="http://schemas.microsoft.com/office/drawing/2014/main" id="{2A030817-A863-42E5-807B-F3403007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4495800"/>
            <a:ext cx="1744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[</a:t>
            </a:r>
            <a:r>
              <a:rPr lang="en-US" altLang="en-US" sz="1500">
                <a:solidFill>
                  <a:srgbClr val="009900"/>
                </a:solidFill>
              </a:rPr>
              <a:t>Peshier ’07,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9900"/>
                </a:solidFill>
              </a:rPr>
              <a:t> Gossiaux et al ’08,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9900"/>
                </a:solidFill>
              </a:rPr>
              <a:t> BAMPS ‘14]</a:t>
            </a:r>
          </a:p>
        </p:txBody>
      </p:sp>
      <p:sp>
        <p:nvSpPr>
          <p:cNvPr id="39942" name="Text Box 15">
            <a:extLst>
              <a:ext uri="{FF2B5EF4-FFF2-40B4-BE49-F238E27FC236}">
                <a16:creationId xmlns:a16="http://schemas.microsoft.com/office/drawing/2014/main" id="{1FBC63F7-5E24-4249-B1B4-540F7B409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3241675"/>
            <a:ext cx="5068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run </a:t>
            </a:r>
            <a:r>
              <a:rPr lang="en-US" altLang="en-US" sz="2500">
                <a:solidFill>
                  <a:srgbClr val="9900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500" baseline="-25000">
                <a:solidFill>
                  <a:srgbClr val="990099"/>
                </a:solidFill>
              </a:rPr>
              <a:t>s</a:t>
            </a:r>
            <a:r>
              <a:rPr lang="en-US" altLang="en-US" sz="2500" b="0">
                <a:solidFill>
                  <a:srgbClr val="0000CC"/>
                </a:solidFill>
              </a:rPr>
              <a:t> to </a:t>
            </a:r>
            <a:r>
              <a:rPr lang="en-US" altLang="en-US" sz="2500">
                <a:solidFill>
                  <a:srgbClr val="990099"/>
                </a:solidFill>
              </a:rPr>
              <a:t>m</a:t>
            </a:r>
            <a:r>
              <a:rPr lang="en-US" altLang="en-US" sz="2500" baseline="-25000">
                <a:solidFill>
                  <a:srgbClr val="990099"/>
                </a:solidFill>
              </a:rPr>
              <a:t>D</a:t>
            </a:r>
            <a:r>
              <a:rPr lang="en-US" altLang="en-US" sz="2500">
                <a:solidFill>
                  <a:srgbClr val="990099"/>
                </a:solidFill>
              </a:rPr>
              <a:t> ~ gT</a:t>
            </a:r>
            <a:r>
              <a:rPr lang="en-US" altLang="en-US" sz="2500" b="0">
                <a:solidFill>
                  <a:srgbClr val="0000CC"/>
                </a:solidFill>
              </a:rPr>
              <a:t>, rather than </a:t>
            </a:r>
            <a:r>
              <a:rPr lang="en-US" altLang="en-US" sz="2500">
                <a:solidFill>
                  <a:srgbClr val="990099"/>
                </a:solidFill>
              </a:rPr>
              <a:t>2</a:t>
            </a:r>
            <a:r>
              <a:rPr lang="en-US" altLang="en-US" sz="250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500">
                <a:solidFill>
                  <a:srgbClr val="990099"/>
                </a:solidFill>
              </a:rPr>
              <a:t>T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reduced Debye mass  </a:t>
            </a:r>
            <a:r>
              <a:rPr lang="en-US" altLang="en-US" sz="2500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baseline="30000">
                <a:solidFill>
                  <a:srgbClr val="990099"/>
                </a:solidFill>
              </a:rPr>
              <a:t>2</a:t>
            </a:r>
            <a:r>
              <a:rPr lang="en-US" altLang="en-US" sz="2500">
                <a:solidFill>
                  <a:srgbClr val="990099"/>
                </a:solidFill>
              </a:rPr>
              <a:t> ~ 1/5 m</a:t>
            </a:r>
            <a:r>
              <a:rPr lang="en-US" altLang="en-US" sz="2500" baseline="-25000">
                <a:solidFill>
                  <a:srgbClr val="990099"/>
                </a:solidFill>
              </a:rPr>
              <a:t>D</a:t>
            </a:r>
            <a:r>
              <a:rPr lang="en-US" altLang="en-US" sz="2500" baseline="300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39943" name="Text Box 16">
            <a:extLst>
              <a:ext uri="{FF2B5EF4-FFF2-40B4-BE49-F238E27FC236}">
                <a16:creationId xmlns:a16="http://schemas.microsoft.com/office/drawing/2014/main" id="{6A727EA9-532D-43C4-80CC-C408EC12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548188"/>
            <a:ext cx="73755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factor </a:t>
            </a:r>
            <a:r>
              <a:rPr lang="en-US" altLang="en-US" sz="2500">
                <a:solidFill>
                  <a:srgbClr val="990099"/>
                </a:solidFill>
              </a:rPr>
              <a:t>~10</a:t>
            </a:r>
            <a:r>
              <a:rPr lang="en-US" altLang="en-US" sz="2500">
                <a:solidFill>
                  <a:srgbClr val="0000CC"/>
                </a:solidFill>
              </a:rPr>
              <a:t> </a:t>
            </a:r>
            <a:r>
              <a:rPr lang="en-US" altLang="en-US" sz="2500" b="0">
                <a:solidFill>
                  <a:srgbClr val="0000CC"/>
                </a:solidFill>
              </a:rPr>
              <a:t>faster thermalization: </a:t>
            </a:r>
            <a:r>
              <a:rPr lang="en-US" altLang="en-US" sz="2500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500" baseline="-25000">
                <a:solidFill>
                  <a:srgbClr val="990099"/>
                </a:solidFill>
              </a:rPr>
              <a:t>c</a:t>
            </a:r>
            <a:r>
              <a:rPr lang="en-US" altLang="en-US" sz="2500">
                <a:solidFill>
                  <a:srgbClr val="990099"/>
                </a:solidFill>
              </a:rPr>
              <a:t> ≈ 2-3 fm/c</a:t>
            </a:r>
          </a:p>
          <a:p>
            <a:pPr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perturbative regime?  Need to resum large diagrams…</a:t>
            </a:r>
          </a:p>
        </p:txBody>
      </p:sp>
      <p:pic>
        <p:nvPicPr>
          <p:cNvPr id="39944" name="Picture 10">
            <a:extLst>
              <a:ext uri="{FF2B5EF4-FFF2-40B4-BE49-F238E27FC236}">
                <a16:creationId xmlns:a16="http://schemas.microsoft.com/office/drawing/2014/main" id="{5FFF5AEC-577C-4582-B32F-BF2B16EB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446213"/>
            <a:ext cx="1800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>
            <a:extLst>
              <a:ext uri="{FF2B5EF4-FFF2-40B4-BE49-F238E27FC236}">
                <a16:creationId xmlns:a16="http://schemas.microsoft.com/office/drawing/2014/main" id="{2A1152CA-DEA1-41FD-81B3-CBF2EAC9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0" r="22710"/>
          <a:stretch>
            <a:fillRect/>
          </a:stretch>
        </p:blipFill>
        <p:spPr bwMode="auto">
          <a:xfrm>
            <a:off x="4038600" y="1055688"/>
            <a:ext cx="13477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Oval 59">
            <a:extLst>
              <a:ext uri="{FF2B5EF4-FFF2-40B4-BE49-F238E27FC236}">
                <a16:creationId xmlns:a16="http://schemas.microsoft.com/office/drawing/2014/main" id="{7F33DD47-1D84-46F9-853A-9B72B3AD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868488"/>
            <a:ext cx="182563" cy="182562"/>
          </a:xfrm>
          <a:prstGeom prst="ellipse">
            <a:avLst/>
          </a:prstGeom>
          <a:solidFill>
            <a:srgbClr val="CC0000">
              <a:alpha val="67058"/>
            </a:srgbClr>
          </a:soli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39947" name="Oval 59">
            <a:extLst>
              <a:ext uri="{FF2B5EF4-FFF2-40B4-BE49-F238E27FC236}">
                <a16:creationId xmlns:a16="http://schemas.microsoft.com/office/drawing/2014/main" id="{90E8C684-DB35-4C01-9610-4720D570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539875"/>
            <a:ext cx="182563" cy="182563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/>
          </a:gra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39948" name="Oval 59">
            <a:extLst>
              <a:ext uri="{FF2B5EF4-FFF2-40B4-BE49-F238E27FC236}">
                <a16:creationId xmlns:a16="http://schemas.microsoft.com/office/drawing/2014/main" id="{4D8FA6E4-7499-4C4D-96BC-685D182F2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252663"/>
            <a:ext cx="184150" cy="182562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/>
          </a:gradFill>
          <a:ln w="12700">
            <a:solidFill>
              <a:schemeClr val="bg2">
                <a:alpha val="9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39949" name="TextBox 1">
            <a:extLst>
              <a:ext uri="{FF2B5EF4-FFF2-40B4-BE49-F238E27FC236}">
                <a16:creationId xmlns:a16="http://schemas.microsoft.com/office/drawing/2014/main" id="{266D6865-EE65-4B3A-AC23-15EB3708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450975"/>
            <a:ext cx="1112837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b="0">
              <a:solidFill>
                <a:srgbClr val="000066"/>
              </a:solidFill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i="1">
                <a:solidFill>
                  <a:srgbClr val="990099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M</a:t>
            </a:r>
            <a:r>
              <a:rPr lang="en-US" altLang="en-US" sz="2600" i="1" baseline="-2500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Qj</a:t>
            </a:r>
            <a:r>
              <a:rPr lang="en-US" altLang="en-US" sz="2600" b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endParaRPr lang="en-US" altLang="en-US" sz="2600" b="0" baseline="-2500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b="0" baseline="-2500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AA5BC-532C-4881-96A3-547C2328CF15}"/>
              </a:ext>
            </a:extLst>
          </p:cNvPr>
          <p:cNvSpPr/>
          <p:nvPr/>
        </p:nvSpPr>
        <p:spPr bwMode="auto">
          <a:xfrm>
            <a:off x="762000" y="1392072"/>
            <a:ext cx="5625152" cy="137842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62F4E-443A-422C-B53C-AD6DED8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Open Heavy-Flavor Transport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Boltzmann vs. Fokker-Planck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Transport Coefficients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Heavy-Quark Interactions in QGP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Perturbative vs. Non-perturbative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Hadronization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Heavy-Ion Phenomenology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Constraints on Transport Coefficients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5.)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320E7796-9933-4945-A375-AC604071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5">
            <a:extLst>
              <a:ext uri="{FF2B5EF4-FFF2-40B4-BE49-F238E27FC236}">
                <a16:creationId xmlns:a16="http://schemas.microsoft.com/office/drawing/2014/main" id="{79C6C800-6A33-4CD9-9C54-C0F84FDA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CF2207-3ACC-487B-91AF-6FD383A7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2.1 Heavy-Flavor Transport in Heavy-Ion Collisions</a:t>
            </a:r>
            <a:endParaRPr lang="en-US" altLang="en-US" sz="3400">
              <a:solidFill>
                <a:srgbClr val="003366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C552A4D-6ABE-4425-B47E-64F532AF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2" y="5105400"/>
            <a:ext cx="75771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99"/>
                </a:solidFill>
              </a:rPr>
              <a:t>  no “discontinuities” in interaction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diffusion near </a:t>
            </a:r>
            <a:r>
              <a:rPr lang="en-US" altLang="en-US" sz="2500" dirty="0" err="1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anose="05050102010706020507" pitchFamily="18" charset="2"/>
              </a:rPr>
              <a:t>pc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 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endParaRPr lang="en-US" altLang="en-US" sz="2500" b="0" dirty="0">
              <a:solidFill>
                <a:srgbClr val="0000CC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39A2ADE0-EB0C-467F-B5E1-6BD0EC36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898775"/>
            <a:ext cx="23002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99"/>
                </a:solidFill>
              </a:rPr>
              <a:t> initial cond.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(nPDFs, …),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pre-equil. fields</a:t>
            </a: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B2063E6B-BBE7-441B-9BD8-F00092CEBB5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64999">
                <a:srgbClr val="BA0066"/>
              </a:gs>
              <a:gs pos="69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Times New Roman (Hebrew)" charset="-79"/>
            </a:endParaRPr>
          </a:p>
        </p:txBody>
      </p:sp>
      <p:sp>
        <p:nvSpPr>
          <p:cNvPr id="15369" name="Text Box 5">
            <a:extLst>
              <a:ext uri="{FF2B5EF4-FFF2-40B4-BE49-F238E27FC236}">
                <a16:creationId xmlns:a16="http://schemas.microsoft.com/office/drawing/2014/main" id="{2B86815E-9CC7-4367-A495-A3FB18C8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343275"/>
            <a:ext cx="25923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6600CC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c</a:t>
            </a:r>
            <a:r>
              <a:rPr lang="en-US" altLang="en-US" sz="2500" b="0">
                <a:solidFill>
                  <a:srgbClr val="6600CC"/>
                </a:solidFill>
              </a:rPr>
              <a:t>-quark diffusion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6600CC"/>
                </a:solidFill>
              </a:rPr>
              <a:t>   in QGP liquid </a:t>
            </a:r>
          </a:p>
        </p:txBody>
      </p:sp>
      <p:sp>
        <p:nvSpPr>
          <p:cNvPr id="15370" name="Text Box 5">
            <a:extLst>
              <a:ext uri="{FF2B5EF4-FFF2-40B4-BE49-F238E27FC236}">
                <a16:creationId xmlns:a16="http://schemas.microsoft.com/office/drawing/2014/main" id="{409D405B-7C2D-405D-8FA1-DDBB88AE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719513"/>
            <a:ext cx="21923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CC0066"/>
                </a:solidFill>
              </a:rPr>
              <a:t> </a:t>
            </a:r>
            <a:r>
              <a:rPr lang="en-US" altLang="en-US" sz="2500" dirty="0">
                <a:solidFill>
                  <a:srgbClr val="010000"/>
                </a:solidFill>
              </a:rPr>
              <a:t>c</a:t>
            </a:r>
            <a:r>
              <a:rPr lang="en-US" altLang="en-US" sz="2500" b="0" dirty="0">
                <a:solidFill>
                  <a:srgbClr val="CC0066"/>
                </a:solidFill>
              </a:rPr>
              <a:t>-quark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CC0066"/>
                </a:solidFill>
              </a:rPr>
              <a:t>   hadronization</a:t>
            </a:r>
          </a:p>
        </p:txBody>
      </p:sp>
      <p:sp>
        <p:nvSpPr>
          <p:cNvPr id="15371" name="Text Box 5">
            <a:extLst>
              <a:ext uri="{FF2B5EF4-FFF2-40B4-BE49-F238E27FC236}">
                <a16:creationId xmlns:a16="http://schemas.microsoft.com/office/drawing/2014/main" id="{1CC3738F-5D1D-4E1C-94C5-C6DAA8A9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3962400"/>
            <a:ext cx="214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FF0000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D</a:t>
            </a:r>
            <a:r>
              <a:rPr lang="en-US" altLang="en-US" sz="2500" b="0">
                <a:solidFill>
                  <a:srgbClr val="FF0000"/>
                </a:solidFill>
              </a:rPr>
              <a:t>-meson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diffusion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hadron liquid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9900FF"/>
                </a:solidFill>
                <a:latin typeface="Symbol" panose="05050102010706020507" pitchFamily="18" charset="2"/>
              </a:rPr>
              <a:t>   </a:t>
            </a:r>
          </a:p>
        </p:txBody>
      </p:sp>
      <p:sp>
        <p:nvSpPr>
          <p:cNvPr id="15372" name="Freeform 16">
            <a:extLst>
              <a:ext uri="{FF2B5EF4-FFF2-40B4-BE49-F238E27FC236}">
                <a16:creationId xmlns:a16="http://schemas.microsoft.com/office/drawing/2014/main" id="{724629F7-CCC4-4A0D-8FB8-47A576E3207B}"/>
              </a:ext>
            </a:extLst>
          </p:cNvPr>
          <p:cNvSpPr>
            <a:spLocks noChangeArrowheads="1"/>
          </p:cNvSpPr>
          <p:nvPr/>
        </p:nvSpPr>
        <p:spPr bwMode="auto">
          <a:xfrm rot="-193328">
            <a:off x="1017588" y="2408238"/>
            <a:ext cx="8702675" cy="509587"/>
          </a:xfrm>
          <a:custGeom>
            <a:avLst/>
            <a:gdLst>
              <a:gd name="T0" fmla="*/ 0 w 8830102"/>
              <a:gd name="T1" fmla="*/ 2 h 641445"/>
              <a:gd name="T2" fmla="*/ 8439 w 8830102"/>
              <a:gd name="T3" fmla="*/ 2 h 641445"/>
              <a:gd name="T4" fmla="*/ 12662 w 8830102"/>
              <a:gd name="T5" fmla="*/ 2 h 641445"/>
              <a:gd name="T6" fmla="*/ 25322 w 8830102"/>
              <a:gd name="T7" fmla="*/ 2 h 641445"/>
              <a:gd name="T8" fmla="*/ 31657 w 8830102"/>
              <a:gd name="T9" fmla="*/ 2 h 641445"/>
              <a:gd name="T10" fmla="*/ 35875 w 8830102"/>
              <a:gd name="T11" fmla="*/ 2 h 641445"/>
              <a:gd name="T12" fmla="*/ 40800 w 8830102"/>
              <a:gd name="T13" fmla="*/ 2 h 641445"/>
              <a:gd name="T14" fmla="*/ 42911 w 8830102"/>
              <a:gd name="T15" fmla="*/ 2 h 641445"/>
              <a:gd name="T16" fmla="*/ 90748 w 8830102"/>
              <a:gd name="T17" fmla="*/ 0 h 641445"/>
              <a:gd name="T18" fmla="*/ 134361 w 8830102"/>
              <a:gd name="T19" fmla="*/ 2 h 641445"/>
              <a:gd name="T20" fmla="*/ 167421 w 8830102"/>
              <a:gd name="T21" fmla="*/ 2 h 641445"/>
              <a:gd name="T22" fmla="*/ 213846 w 8830102"/>
              <a:gd name="T23" fmla="*/ 2 h 641445"/>
              <a:gd name="T24" fmla="*/ 274344 w 8830102"/>
              <a:gd name="T25" fmla="*/ 2 h 641445"/>
              <a:gd name="T26" fmla="*/ 365792 w 8830102"/>
              <a:gd name="T27" fmla="*/ 2 h 641445"/>
              <a:gd name="T28" fmla="*/ 428400 w 8830102"/>
              <a:gd name="T29" fmla="*/ 2 h 641445"/>
              <a:gd name="T30" fmla="*/ 455128 w 8830102"/>
              <a:gd name="T31" fmla="*/ 2 h 6414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30102"/>
              <a:gd name="T49" fmla="*/ 0 h 641445"/>
              <a:gd name="T50" fmla="*/ 8830102 w 8830102"/>
              <a:gd name="T51" fmla="*/ 641445 h 6414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30102" h="641445">
                <a:moveTo>
                  <a:pt x="0" y="40943"/>
                </a:moveTo>
                <a:cubicBezTo>
                  <a:pt x="19193" y="45208"/>
                  <a:pt x="123404" y="63945"/>
                  <a:pt x="163773" y="81887"/>
                </a:cubicBezTo>
                <a:cubicBezTo>
                  <a:pt x="191660" y="94281"/>
                  <a:pt x="216363" y="114285"/>
                  <a:pt x="245660" y="122830"/>
                </a:cubicBezTo>
                <a:cubicBezTo>
                  <a:pt x="326189" y="146317"/>
                  <a:pt x="409433" y="159224"/>
                  <a:pt x="491320" y="177421"/>
                </a:cubicBezTo>
                <a:cubicBezTo>
                  <a:pt x="532263" y="186519"/>
                  <a:pt x="574360" y="191452"/>
                  <a:pt x="614150" y="204716"/>
                </a:cubicBezTo>
                <a:cubicBezTo>
                  <a:pt x="641445" y="213815"/>
                  <a:pt x="669744" y="220326"/>
                  <a:pt x="696036" y="232012"/>
                </a:cubicBezTo>
                <a:cubicBezTo>
                  <a:pt x="817207" y="285867"/>
                  <a:pt x="647169" y="236857"/>
                  <a:pt x="791570" y="272955"/>
                </a:cubicBezTo>
                <a:lnTo>
                  <a:pt x="832514" y="300251"/>
                </a:lnTo>
                <a:lnTo>
                  <a:pt x="1760561" y="0"/>
                </a:lnTo>
                <a:lnTo>
                  <a:pt x="2606723" y="641445"/>
                </a:lnTo>
                <a:lnTo>
                  <a:pt x="3248167" y="259308"/>
                </a:lnTo>
                <a:lnTo>
                  <a:pt x="4148920" y="368490"/>
                </a:lnTo>
                <a:lnTo>
                  <a:pt x="5322627" y="13648"/>
                </a:lnTo>
                <a:lnTo>
                  <a:pt x="7096836" y="532263"/>
                </a:lnTo>
                <a:lnTo>
                  <a:pt x="8311487" y="464024"/>
                </a:lnTo>
                <a:lnTo>
                  <a:pt x="8830102" y="368490"/>
                </a:lnTo>
              </a:path>
            </a:pathLst>
          </a:custGeom>
          <a:noFill/>
          <a:ln w="31750" algn="ctr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7">
            <a:extLst>
              <a:ext uri="{FF2B5EF4-FFF2-40B4-BE49-F238E27FC236}">
                <a16:creationId xmlns:a16="http://schemas.microsoft.com/office/drawing/2014/main" id="{E498C873-EC32-47F8-BA68-24B428C0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2320925"/>
            <a:ext cx="3316288" cy="300038"/>
          </a:xfrm>
          <a:custGeom>
            <a:avLst/>
            <a:gdLst>
              <a:gd name="T0" fmla="*/ 0 w 3316406"/>
              <a:gd name="T1" fmla="*/ 0 h 300251"/>
              <a:gd name="T2" fmla="*/ 1653050 w 3316406"/>
              <a:gd name="T3" fmla="*/ 259966 h 300251"/>
              <a:gd name="T4" fmla="*/ 2858972 w 3316406"/>
              <a:gd name="T5" fmla="*/ 153617 h 300251"/>
              <a:gd name="T6" fmla="*/ 3292535 w 3316406"/>
              <a:gd name="T7" fmla="*/ 82717 h 300251"/>
              <a:gd name="T8" fmla="*/ 0 60000 65536"/>
              <a:gd name="T9" fmla="*/ 0 60000 65536"/>
              <a:gd name="T10" fmla="*/ 0 60000 65536"/>
              <a:gd name="T11" fmla="*/ 0 60000 65536"/>
              <a:gd name="T12" fmla="*/ 0 w 3316406"/>
              <a:gd name="T13" fmla="*/ 0 h 300251"/>
              <a:gd name="T14" fmla="*/ 3316406 w 3316406"/>
              <a:gd name="T15" fmla="*/ 300251 h 300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6406" h="300251">
                <a:moveTo>
                  <a:pt x="0" y="0"/>
                </a:moveTo>
                <a:lnTo>
                  <a:pt x="1665027" y="300251"/>
                </a:lnTo>
                <a:lnTo>
                  <a:pt x="2879678" y="177421"/>
                </a:lnTo>
                <a:lnTo>
                  <a:pt x="3316406" y="95534"/>
                </a:lnTo>
              </a:path>
            </a:pathLst>
          </a:cu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5">
            <a:extLst>
              <a:ext uri="{FF2B5EF4-FFF2-40B4-BE49-F238E27FC236}">
                <a16:creationId xmlns:a16="http://schemas.microsoft.com/office/drawing/2014/main" id="{14CBE1F9-51BA-484B-B645-F106F476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892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sp>
        <p:nvSpPr>
          <p:cNvPr id="15375" name="Text Box 5">
            <a:extLst>
              <a:ext uri="{FF2B5EF4-FFF2-40B4-BE49-F238E27FC236}">
                <a16:creationId xmlns:a16="http://schemas.microsoft.com/office/drawing/2014/main" id="{B4FEADF0-46E2-49EE-A18E-33A2F4BC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2084388"/>
            <a:ext cx="51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10000"/>
                </a:solidFill>
              </a:rPr>
              <a:t>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F9506B-94C5-4C4F-9EFF-134A99E113D4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15377" name="TextBox 17">
            <a:extLst>
              <a:ext uri="{FF2B5EF4-FFF2-40B4-BE49-F238E27FC236}">
                <a16:creationId xmlns:a16="http://schemas.microsoft.com/office/drawing/2014/main" id="{31174C6C-477B-490A-B65C-AE4BC83A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2604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15378" name="TextBox 18">
            <a:extLst>
              <a:ext uri="{FF2B5EF4-FFF2-40B4-BE49-F238E27FC236}">
                <a16:creationId xmlns:a16="http://schemas.microsoft.com/office/drawing/2014/main" id="{AD45EBDE-9AE6-4301-BBAA-09767EEF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15379" name="Text Box 42">
            <a:extLst>
              <a:ext uri="{FF2B5EF4-FFF2-40B4-BE49-F238E27FC236}">
                <a16:creationId xmlns:a16="http://schemas.microsoft.com/office/drawing/2014/main" id="{729810B1-9B1D-4611-A199-A0AD57C3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02375"/>
            <a:ext cx="9405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[Moore+Teaney ‘05, van Hees et al ‘05, Gossiaux et al ‘08, Vitev et al ‘08, Das et al ‘09, Uphoff et al ’10,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  M.He et al ‘11,  Beraudo et al ‘11, Cao et al ’13, Bratkovskaya et al ‘14, Liao et al ‘17, Katz et al ‘19,…]</a:t>
            </a:r>
          </a:p>
        </p:txBody>
      </p:sp>
      <p:cxnSp>
        <p:nvCxnSpPr>
          <p:cNvPr id="15380" name="Straight Connector 2">
            <a:extLst>
              <a:ext uri="{FF2B5EF4-FFF2-40B4-BE49-F238E27FC236}">
                <a16:creationId xmlns:a16="http://schemas.microsoft.com/office/drawing/2014/main" id="{C8826FEB-A18A-4BF7-ACAF-866C171F0B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0163" y="2298700"/>
            <a:ext cx="1165225" cy="350838"/>
          </a:xfrm>
          <a:prstGeom prst="line">
            <a:avLst/>
          </a:prstGeom>
          <a:noFill/>
          <a:ln w="1587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Straight Connector 24">
            <a:extLst>
              <a:ext uri="{FF2B5EF4-FFF2-40B4-BE49-F238E27FC236}">
                <a16:creationId xmlns:a16="http://schemas.microsoft.com/office/drawing/2014/main" id="{81E64136-27F7-4C6E-B896-5DC040524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0213" y="2622550"/>
            <a:ext cx="855662" cy="269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D8D9E0-3023-4FDE-9299-859D5F1E4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2.2 Transport Approaches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7DD26D99-C9FF-4072-90A0-0DAA977B1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760413"/>
            <a:ext cx="83835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Boltzmann equation for HQ phase-space distribution </a:t>
            </a:r>
            <a:r>
              <a:rPr lang="en-US" altLang="en-US" sz="2600" i="1">
                <a:solidFill>
                  <a:srgbClr val="990099"/>
                </a:solidFill>
              </a:rPr>
              <a:t>f</a:t>
            </a:r>
            <a:r>
              <a:rPr lang="en-US" altLang="en-US" sz="2600" i="1" baseline="-25000">
                <a:solidFill>
                  <a:srgbClr val="990099"/>
                </a:solidFill>
              </a:rPr>
              <a:t>Q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E4D13042-5AAA-4C9F-8112-ADC8DA4D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5099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>
            <a:extLst>
              <a:ext uri="{FF2B5EF4-FFF2-40B4-BE49-F238E27FC236}">
                <a16:creationId xmlns:a16="http://schemas.microsoft.com/office/drawing/2014/main" id="{32303900-6B57-424B-AFD3-F8D316EA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2216691"/>
            <a:ext cx="98313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182563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500" b="0" dirty="0">
                <a:solidFill>
                  <a:srgbClr val="0000CC"/>
                </a:solidFill>
              </a:rPr>
              <a:t>Collision term: semiclassical simulation of medium + HQ quasi-particles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40915595-7D0A-4643-954D-3EA4E616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721100"/>
            <a:ext cx="62817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1">
            <a:extLst>
              <a:ext uri="{FF2B5EF4-FFF2-40B4-BE49-F238E27FC236}">
                <a16:creationId xmlns:a16="http://schemas.microsoft.com/office/drawing/2014/main" id="{721E9A52-9261-4E26-AD38-4E011719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27388"/>
            <a:ext cx="382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Fokker-Planck equation</a:t>
            </a:r>
            <a:endParaRPr lang="en-US" altLang="en-US" sz="2600" i="1" baseline="-25000">
              <a:solidFill>
                <a:srgbClr val="990099"/>
              </a:solidFill>
            </a:endParaRPr>
          </a:p>
        </p:txBody>
      </p:sp>
      <p:sp>
        <p:nvSpPr>
          <p:cNvPr id="11272" name="TextBox 12">
            <a:extLst>
              <a:ext uri="{FF2B5EF4-FFF2-40B4-BE49-F238E27FC236}">
                <a16:creationId xmlns:a16="http://schemas.microsoft.com/office/drawing/2014/main" id="{E48D473B-75AB-431C-97F9-460AB1F0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4768850"/>
            <a:ext cx="8893781" cy="16312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b="0" dirty="0">
                <a:solidFill>
                  <a:srgbClr val="0000CC"/>
                </a:solidFill>
              </a:rPr>
              <a:t>follows from Boltzmann with </a:t>
            </a:r>
            <a:r>
              <a:rPr lang="en-US" altLang="en-US" sz="2500" dirty="0">
                <a:solidFill>
                  <a:srgbClr val="990099"/>
                </a:solidFill>
              </a:rPr>
              <a:t>p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</a:rPr>
              <a:t>&gt;&gt;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T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US" altLang="en-US" sz="2500" b="0" dirty="0">
              <a:solidFill>
                <a:srgbClr val="0000CC"/>
              </a:solidFill>
            </a:endParaRPr>
          </a:p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dirty="0">
                <a:solidFill>
                  <a:srgbClr val="0000CC"/>
                </a:solidFill>
              </a:rPr>
              <a:t>does not require quasi-particle medium</a:t>
            </a:r>
          </a:p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b="0" dirty="0">
                <a:solidFill>
                  <a:srgbClr val="0000CC"/>
                </a:solidFill>
              </a:rPr>
              <a:t>well suited for strongly coupled medium where  </a:t>
            </a:r>
            <a:r>
              <a:rPr lang="en-US" altLang="en-US" sz="2500" dirty="0">
                <a:solidFill>
                  <a:srgbClr val="990099"/>
                </a:solidFill>
              </a:rPr>
              <a:t>E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th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~ </a:t>
            </a:r>
            <a:r>
              <a:rPr lang="en-US" altLang="en-US" sz="2500" dirty="0" err="1">
                <a:solidFill>
                  <a:srgbClr val="990099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itchFamily="18" charset="2"/>
              </a:rPr>
              <a:t>q,Q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 &lt; </a:t>
            </a:r>
            <a:r>
              <a:rPr lang="en-US" altLang="en-US" sz="2500" dirty="0" err="1">
                <a:solidFill>
                  <a:srgbClr val="990099"/>
                </a:solidFill>
                <a:sym typeface="Symbol" pitchFamily="18" charset="2"/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itchFamily="18" charset="2"/>
              </a:rPr>
              <a:t>Q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 </a:t>
            </a:r>
            <a:endParaRPr lang="en-US" altLang="en-US" sz="2500" dirty="0">
              <a:solidFill>
                <a:srgbClr val="990099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altLang="en-US" sz="25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>
            <a:extLst>
              <a:ext uri="{FF2B5EF4-FFF2-40B4-BE49-F238E27FC236}">
                <a16:creationId xmlns:a16="http://schemas.microsoft.com/office/drawing/2014/main" id="{51D00AD5-8DCA-432F-AD18-AC5CF125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0113"/>
            <a:ext cx="61118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9">
            <a:extLst>
              <a:ext uri="{FF2B5EF4-FFF2-40B4-BE49-F238E27FC236}">
                <a16:creationId xmlns:a16="http://schemas.microsoft.com/office/drawing/2014/main" id="{92B28FE9-46B6-47F1-8020-B45C7E27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98863"/>
            <a:ext cx="5686172" cy="158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thermal relaxation time: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</a:rPr>
              <a:t> = 1/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</a:p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Einstein relation:             </a:t>
            </a:r>
            <a:r>
              <a:rPr lang="en-US" altLang="en-US" sz="2500" i="1" dirty="0">
                <a:solidFill>
                  <a:srgbClr val="990099"/>
                </a:solidFill>
              </a:rPr>
              <a:t>T = </a:t>
            </a:r>
            <a:r>
              <a:rPr lang="en-US" altLang="en-US" sz="2500" i="1" dirty="0" err="1">
                <a:solidFill>
                  <a:srgbClr val="990099"/>
                </a:solidFill>
              </a:rPr>
              <a:t>D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="0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0000CC"/>
                </a:solidFill>
              </a:rPr>
              <a:t>spatial diffusion constant</a:t>
            </a:r>
            <a:r>
              <a:rPr lang="en-US" altLang="en-US" sz="2500" b="0" dirty="0">
                <a:solidFill>
                  <a:srgbClr val="0000CC"/>
                </a:solidFill>
              </a:rPr>
              <a:t>: 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s </a:t>
            </a:r>
            <a:r>
              <a:rPr lang="en-US" altLang="en-US" sz="2500" i="1" dirty="0">
                <a:solidFill>
                  <a:srgbClr val="990099"/>
                </a:solidFill>
              </a:rPr>
              <a:t>= T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400" i="1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endParaRPr lang="en-US" altLang="en-US" sz="2500" i="1" dirty="0">
              <a:solidFill>
                <a:srgbClr val="990099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23255D2-FFAB-4D7B-BADF-95B7BF4BD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75" y="38100"/>
            <a:ext cx="10034588" cy="6350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2.3 Transport Coefficients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13F95C9-5F56-4B07-AF46-D3CF9D11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898525"/>
            <a:ext cx="612775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C4BC9CD1-E1A8-4ADB-990C-9E91D1DF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1887538" cy="504825"/>
          </a:xfrm>
          <a:prstGeom prst="rect">
            <a:avLst/>
          </a:prstGeom>
          <a:solidFill>
            <a:srgbClr val="FFFF99">
              <a:alpha val="14902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F84A66E4-9AD0-4254-A06F-F92534A0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039938"/>
            <a:ext cx="8194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CC"/>
                </a:solidFill>
              </a:rPr>
              <a:t>thermalization rate             momentum diffusion coefficient</a:t>
            </a:r>
          </a:p>
        </p:txBody>
      </p:sp>
      <p:sp>
        <p:nvSpPr>
          <p:cNvPr id="17416" name="Text Box 11">
            <a:extLst>
              <a:ext uri="{FF2B5EF4-FFF2-40B4-BE49-F238E27FC236}">
                <a16:creationId xmlns:a16="http://schemas.microsoft.com/office/drawing/2014/main" id="{5CDB51F5-948E-40E3-BFEF-EC8A9183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873125"/>
            <a:ext cx="1752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Fokker-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 Planck</a:t>
            </a:r>
          </a:p>
        </p:txBody>
      </p:sp>
      <p:sp>
        <p:nvSpPr>
          <p:cNvPr id="17417" name="Oval 13">
            <a:extLst>
              <a:ext uri="{FF2B5EF4-FFF2-40B4-BE49-F238E27FC236}">
                <a16:creationId xmlns:a16="http://schemas.microsoft.com/office/drawing/2014/main" id="{60D0C780-25D3-4B18-A986-4388356D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762000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8" name="Oval 14">
            <a:extLst>
              <a:ext uri="{FF2B5EF4-FFF2-40B4-BE49-F238E27FC236}">
                <a16:creationId xmlns:a16="http://schemas.microsoft.com/office/drawing/2014/main" id="{93B2F135-DEB6-4FE5-8A03-AEDEDE35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806575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9" name="Line 15">
            <a:extLst>
              <a:ext uri="{FF2B5EF4-FFF2-40B4-BE49-F238E27FC236}">
                <a16:creationId xmlns:a16="http://schemas.microsoft.com/office/drawing/2014/main" id="{5ACF479E-7F1E-405B-9B8D-4C837657D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9663" y="85090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6">
            <a:extLst>
              <a:ext uri="{FF2B5EF4-FFF2-40B4-BE49-F238E27FC236}">
                <a16:creationId xmlns:a16="http://schemas.microsoft.com/office/drawing/2014/main" id="{08ACAE0C-85C7-4A4F-B0E0-7105E4D9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27952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17421" name="Freeform 17">
            <a:extLst>
              <a:ext uri="{FF2B5EF4-FFF2-40B4-BE49-F238E27FC236}">
                <a16:creationId xmlns:a16="http://schemas.microsoft.com/office/drawing/2014/main" id="{5F2738A3-D913-43AA-B754-1BB08C0218CA}"/>
              </a:ext>
            </a:extLst>
          </p:cNvPr>
          <p:cNvSpPr>
            <a:spLocks/>
          </p:cNvSpPr>
          <p:nvPr/>
        </p:nvSpPr>
        <p:spPr bwMode="auto">
          <a:xfrm>
            <a:off x="557213" y="896938"/>
            <a:ext cx="838200" cy="990600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AutoShape 18">
            <a:extLst>
              <a:ext uri="{FF2B5EF4-FFF2-40B4-BE49-F238E27FC236}">
                <a16:creationId xmlns:a16="http://schemas.microsoft.com/office/drawing/2014/main" id="{B4439487-47E1-45CF-957C-3CAA536FA90E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35607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23" name="AutoShape 19">
            <a:extLst>
              <a:ext uri="{FF2B5EF4-FFF2-40B4-BE49-F238E27FC236}">
                <a16:creationId xmlns:a16="http://schemas.microsoft.com/office/drawing/2014/main" id="{8747CB04-9CA1-44CD-9E94-18EF9ABE8C85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60753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E010E-BBC3-4230-A3A7-29300289BA3D}"/>
              </a:ext>
            </a:extLst>
          </p:cNvPr>
          <p:cNvSpPr txBox="1"/>
          <p:nvPr/>
        </p:nvSpPr>
        <p:spPr>
          <a:xfrm>
            <a:off x="1425575" y="2473325"/>
            <a:ext cx="3211513" cy="93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>
                <a:solidFill>
                  <a:srgbClr val="990099"/>
                </a:solidFill>
                <a:cs typeface="Times New Roman (Hebrew)" charset="-79"/>
              </a:rPr>
              <a:t>g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p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q</a:t>
            </a:r>
          </a:p>
          <a:p>
            <a:pPr>
              <a:spcBef>
                <a:spcPts val="600"/>
              </a:spcBef>
              <a:defRPr/>
            </a:pP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      ~  |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T</a:t>
            </a:r>
            <a:r>
              <a:rPr lang="en-US" sz="2500" b="1" i="1" baseline="-25000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Qj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|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2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(1-cos</a:t>
            </a:r>
            <a:r>
              <a:rPr lang="en-US" sz="2500" b="1" i="1" dirty="0">
                <a:solidFill>
                  <a:srgbClr val="990099"/>
                </a:solidFill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f </a:t>
            </a:r>
            <a:r>
              <a:rPr lang="en-US" sz="2500" b="1" i="1" baseline="30000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j</a:t>
            </a:r>
            <a:endParaRPr lang="en-US" sz="2500" b="1" i="1" baseline="30000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7DD63-9CC0-4B6A-90B0-21FCFBECDE0C}"/>
              </a:ext>
            </a:extLst>
          </p:cNvPr>
          <p:cNvSpPr txBox="1"/>
          <p:nvPr/>
        </p:nvSpPr>
        <p:spPr>
          <a:xfrm>
            <a:off x="5229225" y="2470150"/>
            <a:ext cx="28717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D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q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2</a:t>
            </a:r>
          </a:p>
        </p:txBody>
      </p:sp>
      <p:sp>
        <p:nvSpPr>
          <p:cNvPr id="17427" name="Text Box 8">
            <a:extLst>
              <a:ext uri="{FF2B5EF4-FFF2-40B4-BE49-F238E27FC236}">
                <a16:creationId xmlns:a16="http://schemas.microsoft.com/office/drawing/2014/main" id="{A9A8054D-537A-454F-B776-24FFE4C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1" y="5481637"/>
            <a:ext cx="88503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Key ingredients:  - </a:t>
            </a:r>
            <a:r>
              <a:rPr lang="en-US" altLang="en-US" sz="2500" dirty="0">
                <a:solidFill>
                  <a:srgbClr val="0000CC"/>
                </a:solidFill>
              </a:rPr>
              <a:t>heavy-light scattering amplitude </a:t>
            </a:r>
            <a:r>
              <a:rPr lang="en-US" altLang="en-US" sz="2500" i="1" dirty="0" err="1">
                <a:solidFill>
                  <a:srgbClr val="FF0000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FF0000"/>
                </a:solidFill>
              </a:rPr>
              <a:t>Qj</a:t>
            </a:r>
            <a:endParaRPr lang="en-US" altLang="en-US" sz="2500" i="1" baseline="-25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FF0000"/>
                </a:solidFill>
              </a:rPr>
              <a:t>                               </a:t>
            </a:r>
            <a:r>
              <a:rPr lang="en-US" altLang="en-US" sz="2500" dirty="0">
                <a:solidFill>
                  <a:srgbClr val="0000CC"/>
                </a:solidFill>
              </a:rPr>
              <a:t>- thermal-medium </a:t>
            </a:r>
            <a:r>
              <a:rPr lang="en-US" altLang="en-US" sz="2500" dirty="0" err="1">
                <a:solidFill>
                  <a:srgbClr val="0000CC"/>
                </a:solidFill>
              </a:rPr>
              <a:t>partons</a:t>
            </a:r>
            <a:r>
              <a:rPr lang="en-US" altLang="en-US" sz="2500" dirty="0">
                <a:solidFill>
                  <a:srgbClr val="0000CC"/>
                </a:solidFill>
              </a:rPr>
              <a:t> in </a:t>
            </a:r>
            <a:r>
              <a:rPr lang="en-US" altLang="en-US" sz="2500" i="1" dirty="0">
                <a:solidFill>
                  <a:srgbClr val="FF0000"/>
                </a:solidFill>
              </a:rPr>
              <a:t>f </a:t>
            </a:r>
            <a:r>
              <a:rPr lang="en-US" altLang="en-US" sz="2500" i="1" baseline="30000" dirty="0">
                <a:solidFill>
                  <a:srgbClr val="FF0000"/>
                </a:solidFill>
              </a:rPr>
              <a:t>j</a:t>
            </a: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AA5BC-532C-4881-96A3-547C2328CF15}"/>
              </a:ext>
            </a:extLst>
          </p:cNvPr>
          <p:cNvSpPr/>
          <p:nvPr/>
        </p:nvSpPr>
        <p:spPr bwMode="auto">
          <a:xfrm>
            <a:off x="775648" y="2812576"/>
            <a:ext cx="6234752" cy="137842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62F4E-443A-422C-B53C-AD6DED8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Open Heavy-Flavor Transport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Boltzmann vs. Fokker-Planck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Transport Coefficients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Heavy-Quark Interactions in QGP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Perturbative vs. Nonperturbative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Hadronization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Heavy-Ion Phenomenology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Constraints on Transport Coefficients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5.)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320E7796-9933-4945-A375-AC604071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298569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>
            <a:extLst>
              <a:ext uri="{FF2B5EF4-FFF2-40B4-BE49-F238E27FC236}">
                <a16:creationId xmlns:a16="http://schemas.microsoft.com/office/drawing/2014/main" id="{25564C6B-F884-4FF3-8A71-5B2871DD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91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10000"/>
                </a:solidFill>
              </a:rPr>
              <a:t> </a:t>
            </a:r>
            <a:r>
              <a:rPr lang="en-US" altLang="en-US" sz="3400" u="sng" dirty="0">
                <a:solidFill>
                  <a:srgbClr val="010000"/>
                </a:solidFill>
              </a:rPr>
              <a:t>3.1 Perturbative QCD Approaches</a:t>
            </a:r>
          </a:p>
        </p:txBody>
      </p:sp>
      <p:sp>
        <p:nvSpPr>
          <p:cNvPr id="20483" name="Text Box 15">
            <a:extLst>
              <a:ext uri="{FF2B5EF4-FFF2-40B4-BE49-F238E27FC236}">
                <a16:creationId xmlns:a16="http://schemas.microsoft.com/office/drawing/2014/main" id="{8DB786E7-C13F-45BE-88A8-0FD60624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219200"/>
            <a:ext cx="6176962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screened 1-gluon exchange</a:t>
            </a:r>
            <a:r>
              <a:rPr lang="en-US" altLang="en-US" sz="2400" i="1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A874CBC4-D01F-4FAA-856C-D909BA5C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87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DF071D4E-BC98-49EE-A348-4A572C4B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525"/>
            <a:ext cx="33956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4">
            <a:extLst>
              <a:ext uri="{FF2B5EF4-FFF2-40B4-BE49-F238E27FC236}">
                <a16:creationId xmlns:a16="http://schemas.microsoft.com/office/drawing/2014/main" id="{FA1DA942-9921-4D5D-9BA2-82B69FFA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2392363"/>
            <a:ext cx="9359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dominated by forward scattering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long thermalization time:  </a:t>
            </a:r>
            <a:r>
              <a:rPr lang="en-US" altLang="en-US" sz="2400" dirty="0" err="1">
                <a:solidFill>
                  <a:srgbClr val="80008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en-US" altLang="en-US" sz="2400" baseline="-25000" dirty="0" err="1">
                <a:solidFill>
                  <a:srgbClr val="800080"/>
                </a:solidFill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solidFill>
                  <a:srgbClr val="800080"/>
                </a:solidFill>
                <a:sym typeface="Symbol" panose="05050102010706020507" pitchFamily="18" charset="2"/>
              </a:rPr>
              <a:t> ≥ 20 </a:t>
            </a:r>
            <a:r>
              <a:rPr lang="en-US" altLang="en-US" sz="2400" dirty="0" err="1">
                <a:solidFill>
                  <a:srgbClr val="800080"/>
                </a:solidFill>
                <a:sym typeface="Symbol" panose="05050102010706020507" pitchFamily="18" charset="2"/>
              </a:rPr>
              <a:t>fm</a:t>
            </a:r>
            <a:r>
              <a:rPr lang="en-US" altLang="en-US" sz="2400" dirty="0">
                <a:solidFill>
                  <a:srgbClr val="800080"/>
                </a:solidFill>
                <a:sym typeface="Symbol" panose="05050102010706020507" pitchFamily="18" charset="2"/>
              </a:rPr>
              <a:t>/c</a:t>
            </a:r>
            <a:r>
              <a:rPr lang="en-US" altLang="en-US" sz="2400" dirty="0">
                <a:solidFill>
                  <a:srgbClr val="0033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(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T≤ 300MeV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US" altLang="en-US" sz="24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=0.4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487" name="Text Box 31">
            <a:extLst>
              <a:ext uri="{FF2B5EF4-FFF2-40B4-BE49-F238E27FC236}">
                <a16:creationId xmlns:a16="http://schemas.microsoft.com/office/drawing/2014/main" id="{41709A70-10D2-42C0-84D4-9F67D6B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696" y="2494936"/>
            <a:ext cx="532806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[</a:t>
            </a:r>
            <a:r>
              <a:rPr lang="en-US" altLang="en-US" sz="1400" dirty="0" err="1">
                <a:solidFill>
                  <a:srgbClr val="009900"/>
                </a:solidFill>
              </a:rPr>
              <a:t>Svetitsky</a:t>
            </a:r>
            <a:r>
              <a:rPr lang="en-US" altLang="en-US" sz="1400" dirty="0">
                <a:solidFill>
                  <a:srgbClr val="009900"/>
                </a:solidFill>
              </a:rPr>
              <a:t> ’88, Mustafa et al ’98, Molnar et al ’04, Zhang et al ’04,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 Teaney+Moore’04, </a:t>
            </a:r>
            <a:r>
              <a:rPr lang="en-US" altLang="en-US" sz="1400" dirty="0" err="1">
                <a:solidFill>
                  <a:srgbClr val="009900"/>
                </a:solidFill>
              </a:rPr>
              <a:t>Gossiaux</a:t>
            </a:r>
            <a:r>
              <a:rPr lang="en-US" altLang="en-US" sz="1400" dirty="0">
                <a:solidFill>
                  <a:srgbClr val="009900"/>
                </a:solidFill>
              </a:rPr>
              <a:t> et al ‘08, Greco et al, PHSD, …]</a:t>
            </a:r>
          </a:p>
        </p:txBody>
      </p:sp>
      <p:sp>
        <p:nvSpPr>
          <p:cNvPr id="20488" name="Text Box 15">
            <a:extLst>
              <a:ext uri="{FF2B5EF4-FFF2-40B4-BE49-F238E27FC236}">
                <a16:creationId xmlns:a16="http://schemas.microsoft.com/office/drawing/2014/main" id="{3F78354D-1A66-4B78-BC86-DFEFDC3E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57213"/>
            <a:ext cx="387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91440" indent="-9144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900" dirty="0">
                <a:solidFill>
                  <a:schemeClr val="bg2"/>
                </a:solidFill>
              </a:rPr>
              <a:t> </a:t>
            </a:r>
            <a:r>
              <a:rPr lang="en-US" altLang="en-US" sz="2900" u="sng" dirty="0">
                <a:solidFill>
                  <a:schemeClr val="bg2"/>
                </a:solidFill>
              </a:rPr>
              <a:t>Leading Order</a:t>
            </a:r>
            <a:endParaRPr lang="en-US" altLang="en-US" sz="2900" i="1" u="sng" dirty="0">
              <a:solidFill>
                <a:schemeClr val="bg2"/>
              </a:solidFill>
            </a:endParaRPr>
          </a:p>
        </p:txBody>
      </p:sp>
      <p:pic>
        <p:nvPicPr>
          <p:cNvPr id="20489" name="Picture 2">
            <a:extLst>
              <a:ext uri="{FF2B5EF4-FFF2-40B4-BE49-F238E27FC236}">
                <a16:creationId xmlns:a16="http://schemas.microsoft.com/office/drawing/2014/main" id="{D51391D2-F436-4EF7-9C52-45859B06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27450"/>
            <a:ext cx="41910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24">
            <a:extLst>
              <a:ext uri="{FF2B5EF4-FFF2-40B4-BE49-F238E27FC236}">
                <a16:creationId xmlns:a16="http://schemas.microsoft.com/office/drawing/2014/main" id="{B67259E4-346A-4930-AEF2-A817F69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9" y="4404116"/>
            <a:ext cx="4847591" cy="15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bad convergence behavior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(even for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US" altLang="en-US" sz="24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 ~ 0.1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</a:p>
          <a:p>
            <a:pPr marL="182880" indent="-182880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genuine non-perturbative effects?</a:t>
            </a:r>
          </a:p>
        </p:txBody>
      </p:sp>
      <p:sp>
        <p:nvSpPr>
          <p:cNvPr id="20491" name="Text Box 15">
            <a:extLst>
              <a:ext uri="{FF2B5EF4-FFF2-40B4-BE49-F238E27FC236}">
                <a16:creationId xmlns:a16="http://schemas.microsoft.com/office/drawing/2014/main" id="{86511858-4856-4643-AE47-55B5C266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738003"/>
            <a:ext cx="4732337" cy="6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182880" indent="-18288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900" u="sng" dirty="0">
                <a:solidFill>
                  <a:schemeClr val="bg2"/>
                </a:solidFill>
              </a:rPr>
              <a:t>Next-to-Leading Order</a:t>
            </a:r>
            <a:endParaRPr lang="en-US" altLang="en-US" sz="2900" i="1" u="sng" dirty="0">
              <a:solidFill>
                <a:schemeClr val="bg2"/>
              </a:solidFill>
            </a:endParaRPr>
          </a:p>
        </p:txBody>
      </p:sp>
      <p:sp>
        <p:nvSpPr>
          <p:cNvPr id="20492" name="TextBox 1">
            <a:extLst>
              <a:ext uri="{FF2B5EF4-FFF2-40B4-BE49-F238E27FC236}">
                <a16:creationId xmlns:a16="http://schemas.microsoft.com/office/drawing/2014/main" id="{E15EE47A-ECDF-4EF8-B3A6-6DDC7C16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386" y="2085975"/>
            <a:ext cx="2632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493" name="Text Box 31">
            <a:extLst>
              <a:ext uri="{FF2B5EF4-FFF2-40B4-BE49-F238E27FC236}">
                <a16:creationId xmlns:a16="http://schemas.microsoft.com/office/drawing/2014/main" id="{FBA5B16B-EEC2-46AD-A86C-7E918559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426" y="4968875"/>
            <a:ext cx="233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Caron-Huot+Moore</a:t>
            </a:r>
            <a:r>
              <a:rPr lang="en-US" altLang="en-US" sz="1500" dirty="0">
                <a:solidFill>
                  <a:srgbClr val="009900"/>
                </a:solidFill>
              </a:rPr>
              <a:t> ‘08]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321E4-C699-4A97-8F69-BC999889E8B6}"/>
              </a:ext>
            </a:extLst>
          </p:cNvPr>
          <p:cNvSpPr txBox="1"/>
          <p:nvPr/>
        </p:nvSpPr>
        <p:spPr>
          <a:xfrm rot="16200000">
            <a:off x="4944268" y="4814094"/>
            <a:ext cx="989013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US" sz="2000" baseline="-25000" dirty="0" err="1">
                <a:solidFill>
                  <a:srgbClr val="000000"/>
                </a:solidFill>
                <a:latin typeface="+mn-lt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/T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83079</TotalTime>
  <Words>1956</Words>
  <Application>Microsoft Office PowerPoint</Application>
  <PresentationFormat>A4 Paper (210x297 mm)</PresentationFormat>
  <Paragraphs>308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Lucida Calligraphy</vt:lpstr>
      <vt:lpstr>Monotype Sorts</vt:lpstr>
      <vt:lpstr>Symbol</vt:lpstr>
      <vt:lpstr>Times New Roman</vt:lpstr>
      <vt:lpstr>Default Design</vt:lpstr>
      <vt:lpstr>1_Default Design</vt:lpstr>
      <vt:lpstr>Open Heavy-Flavor Production  in Heavy-Ion Collisions</vt:lpstr>
      <vt:lpstr>1.) QCD Matter and In-Medium Force</vt:lpstr>
      <vt:lpstr>1.2 Heavy-Flavor Diffusion </vt:lpstr>
      <vt:lpstr>Outline</vt:lpstr>
      <vt:lpstr>2.1 Heavy-Flavor Transport in Heavy-Ion Collisions</vt:lpstr>
      <vt:lpstr>2.2 Transport Approaches</vt:lpstr>
      <vt:lpstr>2.3 Transport Coefficients</vt:lpstr>
      <vt:lpstr>Outline</vt:lpstr>
      <vt:lpstr>PowerPoint Presentation</vt:lpstr>
      <vt:lpstr>3.2 Nonperturbative Approaches: T-Matrix </vt:lpstr>
      <vt:lpstr>3.2.2 Potential Extraction from Lattice QCD</vt:lpstr>
      <vt:lpstr>Outline</vt:lpstr>
      <vt:lpstr>PowerPoint Presentation</vt:lpstr>
      <vt:lpstr>4.2.1 Sensitivity to Heavy-Quark Potential</vt:lpstr>
      <vt:lpstr>PowerPoint Presentation</vt:lpstr>
      <vt:lpstr>PowerPoint Presentation</vt:lpstr>
      <vt:lpstr>4.3 Momentum Dependence of Relaxation Rate </vt:lpstr>
      <vt:lpstr>4.4 D-Meson Diffusion in Hadronic Matter</vt:lpstr>
      <vt:lpstr>PowerPoint Presentation</vt:lpstr>
      <vt:lpstr>4.6 Heavy-Flavor vs. Bulk Transport</vt:lpstr>
      <vt:lpstr>PowerPoint Presentation</vt:lpstr>
      <vt:lpstr>PowerPoint Presentation</vt:lpstr>
      <vt:lpstr>4.4.2 Progress on Hadronic D-Meson Diffusion </vt:lpstr>
      <vt:lpstr>PowerPoint Presentation</vt:lpstr>
      <vt:lpstr>3.3 QGP Medium Models: Light Partons</vt:lpstr>
      <vt:lpstr>3.3.2 QGP Medium Properties: Light Partons</vt:lpstr>
      <vt:lpstr>PowerPoint Presentation</vt:lpstr>
      <vt:lpstr>1.4 Quarkonia in Medium</vt:lpstr>
      <vt:lpstr>PowerPoint Presentation</vt:lpstr>
      <vt:lpstr>3.1.3 “Effective” pQCD with Running Coupling 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Ralf Rapp</cp:lastModifiedBy>
  <cp:revision>2703</cp:revision>
  <cp:lastPrinted>2001-01-30T21:49:47Z</cp:lastPrinted>
  <dcterms:created xsi:type="dcterms:W3CDTF">2000-03-06T13:42:14Z</dcterms:created>
  <dcterms:modified xsi:type="dcterms:W3CDTF">2021-07-28T00:51:19Z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