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7778" r:id="rId2"/>
    <p:sldMasterId id="2147488688" r:id="rId3"/>
    <p:sldMasterId id="2147488954" r:id="rId4"/>
    <p:sldMasterId id="2147488968" r:id="rId5"/>
  </p:sldMasterIdLst>
  <p:notesMasterIdLst>
    <p:notesMasterId r:id="rId26"/>
  </p:notesMasterIdLst>
  <p:handoutMasterIdLst>
    <p:handoutMasterId r:id="rId27"/>
  </p:handoutMasterIdLst>
  <p:sldIdLst>
    <p:sldId id="363" r:id="rId6"/>
    <p:sldId id="795" r:id="rId7"/>
    <p:sldId id="772" r:id="rId8"/>
    <p:sldId id="800" r:id="rId9"/>
    <p:sldId id="790" r:id="rId10"/>
    <p:sldId id="797" r:id="rId11"/>
    <p:sldId id="824" r:id="rId12"/>
    <p:sldId id="782" r:id="rId13"/>
    <p:sldId id="823" r:id="rId14"/>
    <p:sldId id="798" r:id="rId15"/>
    <p:sldId id="819" r:id="rId16"/>
    <p:sldId id="713" r:id="rId17"/>
    <p:sldId id="813" r:id="rId18"/>
    <p:sldId id="820" r:id="rId19"/>
    <p:sldId id="821" r:id="rId20"/>
    <p:sldId id="822" r:id="rId21"/>
    <p:sldId id="715" r:id="rId22"/>
    <p:sldId id="814" r:id="rId23"/>
    <p:sldId id="765" r:id="rId24"/>
    <p:sldId id="763" r:id="rId25"/>
  </p:sldIdLst>
  <p:sldSz cx="9906000" cy="6858000" type="A4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5pPr>
    <a:lvl6pPr marL="22860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6pPr>
    <a:lvl7pPr marL="27432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7pPr>
    <a:lvl8pPr marL="32004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8pPr>
    <a:lvl9pPr marL="3657600" algn="l" defTabSz="914400" rtl="0" eaLnBrk="1" latinLnBrk="0" hangingPunct="1">
      <a:defRPr kumimoji="1" sz="2800" kern="1200">
        <a:solidFill>
          <a:srgbClr val="000066"/>
        </a:solidFill>
        <a:latin typeface="Symbol" panose="05050102010706020507" pitchFamily="18" charset="2"/>
        <a:ea typeface="+mn-ea"/>
        <a:cs typeface="Times New Roman (Hebrew)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2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f Rapp" initials="RR" lastIdx="1" clrIdx="0">
    <p:extLst>
      <p:ext uri="{19B8F6BF-5375-455C-9EA6-DF929625EA0E}">
        <p15:presenceInfo xmlns:p15="http://schemas.microsoft.com/office/powerpoint/2012/main" userId="0c705402afb1df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CC"/>
    <a:srgbClr val="990099"/>
    <a:srgbClr val="000066"/>
    <a:srgbClr val="000099"/>
    <a:srgbClr val="009900"/>
    <a:srgbClr val="FF0066"/>
    <a:srgbClr val="FF33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A5F0E-ED76-4DFA-9229-5B0D6710ABCB}" v="1454" dt="2021-06-03T02:58:24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8548" autoAdjust="0"/>
  </p:normalViewPr>
  <p:slideViewPr>
    <p:cSldViewPr>
      <p:cViewPr varScale="1">
        <p:scale>
          <a:sx n="78" d="100"/>
          <a:sy n="78" d="100"/>
        </p:scale>
        <p:origin x="619" y="9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0" y="-108"/>
      </p:cViewPr>
      <p:guideLst>
        <p:guide orient="horz" pos="3032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f Rapp" userId="0c705402afb1df23" providerId="LiveId" clId="{5D2A5F0E-ED76-4DFA-9229-5B0D6710ABCB}"/>
    <pc:docChg chg="undo redo custSel addSld delSld modSld sldOrd">
      <pc:chgData name="Ralf Rapp" userId="0c705402afb1df23" providerId="LiveId" clId="{5D2A5F0E-ED76-4DFA-9229-5B0D6710ABCB}" dt="2021-06-03T02:59:51.629" v="10124" actId="20577"/>
      <pc:docMkLst>
        <pc:docMk/>
      </pc:docMkLst>
      <pc:sldChg chg="modSp mod">
        <pc:chgData name="Ralf Rapp" userId="0c705402afb1df23" providerId="LiveId" clId="{5D2A5F0E-ED76-4DFA-9229-5B0D6710ABCB}" dt="2021-05-31T15:05:09.652" v="10" actId="20577"/>
        <pc:sldMkLst>
          <pc:docMk/>
          <pc:sldMk cId="0" sldId="363"/>
        </pc:sldMkLst>
        <pc:spChg chg="mod">
          <ac:chgData name="Ralf Rapp" userId="0c705402afb1df23" providerId="LiveId" clId="{5D2A5F0E-ED76-4DFA-9229-5B0D6710ABCB}" dt="2021-05-31T15:05:09.652" v="10" actId="20577"/>
          <ac:spMkLst>
            <pc:docMk/>
            <pc:sldMk cId="0" sldId="363"/>
            <ac:spMk id="7171" creationId="{9BA4C575-1386-4D13-81D0-3E7D2AD7DA95}"/>
          </ac:spMkLst>
        </pc:spChg>
      </pc:sldChg>
      <pc:sldChg chg="addSp modSp mod">
        <pc:chgData name="Ralf Rapp" userId="0c705402afb1df23" providerId="LiveId" clId="{5D2A5F0E-ED76-4DFA-9229-5B0D6710ABCB}" dt="2021-06-02T15:00:14.393" v="8149" actId="1037"/>
        <pc:sldMkLst>
          <pc:docMk/>
          <pc:sldMk cId="0" sldId="713"/>
        </pc:sldMkLst>
        <pc:spChg chg="add mod">
          <ac:chgData name="Ralf Rapp" userId="0c705402afb1df23" providerId="LiveId" clId="{5D2A5F0E-ED76-4DFA-9229-5B0D6710ABCB}" dt="2021-06-02T15:00:14.393" v="8149" actId="1037"/>
          <ac:spMkLst>
            <pc:docMk/>
            <pc:sldMk cId="0" sldId="713"/>
            <ac:spMk id="2" creationId="{7C41FA3B-DE49-4AF1-AB16-1469255B7F99}"/>
          </ac:spMkLst>
        </pc:spChg>
        <pc:spChg chg="mod">
          <ac:chgData name="Ralf Rapp" userId="0c705402afb1df23" providerId="LiveId" clId="{5D2A5F0E-ED76-4DFA-9229-5B0D6710ABCB}" dt="2021-06-01T16:15:32.877" v="6241" actId="20577"/>
          <ac:spMkLst>
            <pc:docMk/>
            <pc:sldMk cId="0" sldId="713"/>
            <ac:spMk id="13316" creationId="{67A5340C-D4D8-4451-81AE-FCC3C860641E}"/>
          </ac:spMkLst>
        </pc:spChg>
        <pc:spChg chg="mod">
          <ac:chgData name="Ralf Rapp" userId="0c705402afb1df23" providerId="LiveId" clId="{5D2A5F0E-ED76-4DFA-9229-5B0D6710ABCB}" dt="2021-06-02T14:58:44.027" v="8128" actId="20577"/>
          <ac:spMkLst>
            <pc:docMk/>
            <pc:sldMk cId="0" sldId="713"/>
            <ac:spMk id="13317" creationId="{8E205861-9F5D-406B-8596-140EBBF5405C}"/>
          </ac:spMkLst>
        </pc:spChg>
        <pc:spChg chg="mod">
          <ac:chgData name="Ralf Rapp" userId="0c705402afb1df23" providerId="LiveId" clId="{5D2A5F0E-ED76-4DFA-9229-5B0D6710ABCB}" dt="2021-05-31T17:19:43.367" v="1835" actId="1036"/>
          <ac:spMkLst>
            <pc:docMk/>
            <pc:sldMk cId="0" sldId="713"/>
            <ac:spMk id="13318" creationId="{7760F1C1-79FE-4C0B-B2C1-2029E4EB6C34}"/>
          </ac:spMkLst>
        </pc:spChg>
      </pc:sldChg>
      <pc:sldChg chg="addSp modSp mod">
        <pc:chgData name="Ralf Rapp" userId="0c705402afb1df23" providerId="LiveId" clId="{5D2A5F0E-ED76-4DFA-9229-5B0D6710ABCB}" dt="2021-06-03T02:59:51.629" v="10124" actId="20577"/>
        <pc:sldMkLst>
          <pc:docMk/>
          <pc:sldMk cId="0" sldId="715"/>
        </pc:sldMkLst>
        <pc:spChg chg="add mod">
          <ac:chgData name="Ralf Rapp" userId="0c705402afb1df23" providerId="LiveId" clId="{5D2A5F0E-ED76-4DFA-9229-5B0D6710ABCB}" dt="2021-06-03T02:59:51.629" v="10124" actId="20577"/>
          <ac:spMkLst>
            <pc:docMk/>
            <pc:sldMk cId="0" sldId="715"/>
            <ac:spMk id="2" creationId="{B2C1C7E3-2496-4103-B376-658974DBC6D8}"/>
          </ac:spMkLst>
        </pc:spChg>
        <pc:spChg chg="mod">
          <ac:chgData name="Ralf Rapp" userId="0c705402afb1df23" providerId="LiveId" clId="{5D2A5F0E-ED76-4DFA-9229-5B0D6710ABCB}" dt="2021-06-03T02:58:19.253" v="10004" actId="20577"/>
          <ac:spMkLst>
            <pc:docMk/>
            <pc:sldMk cId="0" sldId="715"/>
            <ac:spMk id="16387" creationId="{7D28E00E-D088-4B13-BCEE-E715EB61D322}"/>
          </ac:spMkLst>
        </pc:spChg>
      </pc:sldChg>
      <pc:sldChg chg="del">
        <pc:chgData name="Ralf Rapp" userId="0c705402afb1df23" providerId="LiveId" clId="{5D2A5F0E-ED76-4DFA-9229-5B0D6710ABCB}" dt="2021-06-02T17:09:27.806" v="9601" actId="2696"/>
        <pc:sldMkLst>
          <pc:docMk/>
          <pc:sldMk cId="0" sldId="768"/>
        </pc:sldMkLst>
      </pc:sldChg>
      <pc:sldChg chg="del">
        <pc:chgData name="Ralf Rapp" userId="0c705402afb1df23" providerId="LiveId" clId="{5D2A5F0E-ED76-4DFA-9229-5B0D6710ABCB}" dt="2021-05-31T21:38:54.435" v="2782" actId="2696"/>
        <pc:sldMkLst>
          <pc:docMk/>
          <pc:sldMk cId="0" sldId="771"/>
        </pc:sldMkLst>
      </pc:sldChg>
      <pc:sldChg chg="addSp modSp mod">
        <pc:chgData name="Ralf Rapp" userId="0c705402afb1df23" providerId="LiveId" clId="{5D2A5F0E-ED76-4DFA-9229-5B0D6710ABCB}" dt="2021-06-02T16:51:55.746" v="9387" actId="1076"/>
        <pc:sldMkLst>
          <pc:docMk/>
          <pc:sldMk cId="0" sldId="772"/>
        </pc:sldMkLst>
        <pc:spChg chg="mod">
          <ac:chgData name="Ralf Rapp" userId="0c705402afb1df23" providerId="LiveId" clId="{5D2A5F0E-ED76-4DFA-9229-5B0D6710ABCB}" dt="2021-06-02T16:51:49.213" v="9386" actId="1076"/>
          <ac:spMkLst>
            <pc:docMk/>
            <pc:sldMk cId="0" sldId="772"/>
            <ac:spMk id="4" creationId="{E1698FC4-37F6-4AFE-8EF1-9FF8C0985887}"/>
          </ac:spMkLst>
        </pc:spChg>
        <pc:spChg chg="add mod">
          <ac:chgData name="Ralf Rapp" userId="0c705402afb1df23" providerId="LiveId" clId="{5D2A5F0E-ED76-4DFA-9229-5B0D6710ABCB}" dt="2021-06-02T16:51:55.746" v="9387" actId="1076"/>
          <ac:spMkLst>
            <pc:docMk/>
            <pc:sldMk cId="0" sldId="772"/>
            <ac:spMk id="27" creationId="{8207F918-677D-4C6A-AD5A-E02CFDDAB380}"/>
          </ac:spMkLst>
        </pc:spChg>
        <pc:spChg chg="mod">
          <ac:chgData name="Ralf Rapp" userId="0c705402afb1df23" providerId="LiveId" clId="{5D2A5F0E-ED76-4DFA-9229-5B0D6710ABCB}" dt="2021-05-31T15:05:33.311" v="23" actId="1038"/>
          <ac:spMkLst>
            <pc:docMk/>
            <pc:sldMk cId="0" sldId="772"/>
            <ac:spMk id="30" creationId="{BB499029-1D7D-4EED-B5FF-22E7E01279B1}"/>
          </ac:spMkLst>
        </pc:spChg>
        <pc:spChg chg="mod">
          <ac:chgData name="Ralf Rapp" userId="0c705402afb1df23" providerId="LiveId" clId="{5D2A5F0E-ED76-4DFA-9229-5B0D6710ABCB}" dt="2021-06-01T15:31:01.593" v="5497" actId="1036"/>
          <ac:spMkLst>
            <pc:docMk/>
            <pc:sldMk cId="0" sldId="772"/>
            <ac:spMk id="31" creationId="{B2A6946E-44B5-4FFF-9A60-AACB3685939A}"/>
          </ac:spMkLst>
        </pc:spChg>
        <pc:spChg chg="mod">
          <ac:chgData name="Ralf Rapp" userId="0c705402afb1df23" providerId="LiveId" clId="{5D2A5F0E-ED76-4DFA-9229-5B0D6710ABCB}" dt="2021-06-01T15:31:01.593" v="5497" actId="1036"/>
          <ac:spMkLst>
            <pc:docMk/>
            <pc:sldMk cId="0" sldId="772"/>
            <ac:spMk id="32" creationId="{D4EC150E-A670-429B-81AB-55818D2193E0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1" creationId="{E5554716-4D1F-4470-803E-008D13A25755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2" creationId="{469A7CE5-9843-4B0A-917A-BFE7CDE8F86E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3" creationId="{5E9AFC14-C4C0-469A-A2F6-03F67E873734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8" creationId="{CBEC8956-E967-4876-9AC9-3DC6FD242E91}"/>
          </ac:spMkLst>
        </pc:spChg>
        <pc:spChg chg="mod">
          <ac:chgData name="Ralf Rapp" userId="0c705402afb1df23" providerId="LiveId" clId="{5D2A5F0E-ED76-4DFA-9229-5B0D6710ABCB}" dt="2021-05-31T16:09:42.499" v="1103" actId="1038"/>
          <ac:spMkLst>
            <pc:docMk/>
            <pc:sldMk cId="0" sldId="772"/>
            <ac:spMk id="9239" creationId="{6EC3522C-786D-41A0-9040-A666B874B21F}"/>
          </ac:spMkLst>
        </pc:spChg>
        <pc:grpChg chg="mod">
          <ac:chgData name="Ralf Rapp" userId="0c705402afb1df23" providerId="LiveId" clId="{5D2A5F0E-ED76-4DFA-9229-5B0D6710ABCB}" dt="2021-05-31T16:09:42.499" v="1103" actId="1038"/>
          <ac:grpSpMkLst>
            <pc:docMk/>
            <pc:sldMk cId="0" sldId="772"/>
            <ac:grpSpMk id="25" creationId="{F069B426-75FB-4DC5-A1E5-A94BC236E93D}"/>
          </ac:grpSpMkLst>
        </pc:grpChg>
        <pc:grpChg chg="mod">
          <ac:chgData name="Ralf Rapp" userId="0c705402afb1df23" providerId="LiveId" clId="{5D2A5F0E-ED76-4DFA-9229-5B0D6710ABCB}" dt="2021-05-31T16:09:42.499" v="1103" actId="1038"/>
          <ac:grpSpMkLst>
            <pc:docMk/>
            <pc:sldMk cId="0" sldId="772"/>
            <ac:grpSpMk id="9236" creationId="{CC65E6F0-2472-44B1-9E83-B3D61D602B4A}"/>
          </ac:grpSpMkLst>
        </pc:grpChg>
        <pc:grpChg chg="mod">
          <ac:chgData name="Ralf Rapp" userId="0c705402afb1df23" providerId="LiveId" clId="{5D2A5F0E-ED76-4DFA-9229-5B0D6710ABCB}" dt="2021-05-31T16:09:42.499" v="1103" actId="1038"/>
          <ac:grpSpMkLst>
            <pc:docMk/>
            <pc:sldMk cId="0" sldId="772"/>
            <ac:grpSpMk id="9237" creationId="{14FA93DB-B7A5-4D8F-A182-EB50B142E7CC}"/>
          </ac:grpSpMkLst>
        </pc:grpChg>
        <pc:picChg chg="mod">
          <ac:chgData name="Ralf Rapp" userId="0c705402afb1df23" providerId="LiveId" clId="{5D2A5F0E-ED76-4DFA-9229-5B0D6710ABCB}" dt="2021-06-01T15:31:01.593" v="5497" actId="1036"/>
          <ac:picMkLst>
            <pc:docMk/>
            <pc:sldMk cId="0" sldId="772"/>
            <ac:picMk id="26" creationId="{89B02953-8228-415C-B124-16327802BB1D}"/>
          </ac:picMkLst>
        </pc:picChg>
        <pc:picChg chg="mod">
          <ac:chgData name="Ralf Rapp" userId="0c705402afb1df23" providerId="LiveId" clId="{5D2A5F0E-ED76-4DFA-9229-5B0D6710ABCB}" dt="2021-05-31T16:09:42.499" v="1103" actId="1038"/>
          <ac:picMkLst>
            <pc:docMk/>
            <pc:sldMk cId="0" sldId="772"/>
            <ac:picMk id="9230" creationId="{D3A4C9E2-8883-47B5-ADD4-27551E9AEDD0}"/>
          </ac:picMkLst>
        </pc:picChg>
        <pc:cxnChg chg="mod">
          <ac:chgData name="Ralf Rapp" userId="0c705402afb1df23" providerId="LiveId" clId="{5D2A5F0E-ED76-4DFA-9229-5B0D6710ABCB}" dt="2021-06-01T15:31:01.593" v="5497" actId="1036"/>
          <ac:cxnSpMkLst>
            <pc:docMk/>
            <pc:sldMk cId="0" sldId="772"/>
            <ac:cxnSpMk id="28" creationId="{34FC487A-9EDA-4B62-91C5-B9AE042F7AA5}"/>
          </ac:cxnSpMkLst>
        </pc:cxnChg>
        <pc:cxnChg chg="mod">
          <ac:chgData name="Ralf Rapp" userId="0c705402afb1df23" providerId="LiveId" clId="{5D2A5F0E-ED76-4DFA-9229-5B0D6710ABCB}" dt="2021-06-01T15:31:01.593" v="5497" actId="1036"/>
          <ac:cxnSpMkLst>
            <pc:docMk/>
            <pc:sldMk cId="0" sldId="772"/>
            <ac:cxnSpMk id="29" creationId="{354E7E86-5E3E-448D-8B4A-03BDD2BCAFC2}"/>
          </ac:cxnSpMkLst>
        </pc:cxnChg>
        <pc:cxnChg chg="mod">
          <ac:chgData name="Ralf Rapp" userId="0c705402afb1df23" providerId="LiveId" clId="{5D2A5F0E-ED76-4DFA-9229-5B0D6710ABCB}" dt="2021-05-31T16:09:42.499" v="1103" actId="1038"/>
          <ac:cxnSpMkLst>
            <pc:docMk/>
            <pc:sldMk cId="0" sldId="772"/>
            <ac:cxnSpMk id="9240" creationId="{F981EE0F-EC81-494E-A644-F8D949CE8BBB}"/>
          </ac:cxnSpMkLst>
        </pc:cxnChg>
        <pc:cxnChg chg="mod">
          <ac:chgData name="Ralf Rapp" userId="0c705402afb1df23" providerId="LiveId" clId="{5D2A5F0E-ED76-4DFA-9229-5B0D6710ABCB}" dt="2021-05-31T16:09:42.499" v="1103" actId="1038"/>
          <ac:cxnSpMkLst>
            <pc:docMk/>
            <pc:sldMk cId="0" sldId="772"/>
            <ac:cxnSpMk id="9241" creationId="{3228B8A3-3C5F-4DB2-8D30-5286611D9B2C}"/>
          </ac:cxnSpMkLst>
        </pc:cxnChg>
      </pc:sldChg>
      <pc:sldChg chg="modSp del mod ord">
        <pc:chgData name="Ralf Rapp" userId="0c705402afb1df23" providerId="LiveId" clId="{5D2A5F0E-ED76-4DFA-9229-5B0D6710ABCB}" dt="2021-06-02T15:45:49.852" v="8632" actId="2696"/>
        <pc:sldMkLst>
          <pc:docMk/>
          <pc:sldMk cId="0" sldId="775"/>
        </pc:sldMkLst>
        <pc:spChg chg="mod">
          <ac:chgData name="Ralf Rapp" userId="0c705402afb1df23" providerId="LiveId" clId="{5D2A5F0E-ED76-4DFA-9229-5B0D6710ABCB}" dt="2021-06-01T16:15:39.398" v="6247" actId="20577"/>
          <ac:spMkLst>
            <pc:docMk/>
            <pc:sldMk cId="0" sldId="775"/>
            <ac:spMk id="14339" creationId="{5A4DC0BB-03B4-49AB-8CB1-C6EB6A8EB547}"/>
          </ac:spMkLst>
        </pc:spChg>
      </pc:sldChg>
      <pc:sldChg chg="del">
        <pc:chgData name="Ralf Rapp" userId="0c705402afb1df23" providerId="LiveId" clId="{5D2A5F0E-ED76-4DFA-9229-5B0D6710ABCB}" dt="2021-06-02T15:45:32.259" v="8630" actId="2696"/>
        <pc:sldMkLst>
          <pc:docMk/>
          <pc:sldMk cId="0" sldId="776"/>
        </pc:sldMkLst>
      </pc:sldChg>
      <pc:sldChg chg="modSp add mod">
        <pc:chgData name="Ralf Rapp" userId="0c705402afb1df23" providerId="LiveId" clId="{5D2A5F0E-ED76-4DFA-9229-5B0D6710ABCB}" dt="2021-06-02T15:45:09.024" v="8629" actId="20577"/>
        <pc:sldMkLst>
          <pc:docMk/>
          <pc:sldMk cId="0" sldId="782"/>
        </pc:sldMkLst>
        <pc:spChg chg="mod">
          <ac:chgData name="Ralf Rapp" userId="0c705402afb1df23" providerId="LiveId" clId="{5D2A5F0E-ED76-4DFA-9229-5B0D6710ABCB}" dt="2021-06-01T23:43:39.408" v="7977" actId="20577"/>
          <ac:spMkLst>
            <pc:docMk/>
            <pc:sldMk cId="0" sldId="782"/>
            <ac:spMk id="14" creationId="{54621F00-4C1E-4B1C-A776-E492761AD707}"/>
          </ac:spMkLst>
        </pc:spChg>
        <pc:spChg chg="mod">
          <ac:chgData name="Ralf Rapp" userId="0c705402afb1df23" providerId="LiveId" clId="{5D2A5F0E-ED76-4DFA-9229-5B0D6710ABCB}" dt="2021-06-02T15:45:09.024" v="8629" actId="20577"/>
          <ac:spMkLst>
            <pc:docMk/>
            <pc:sldMk cId="0" sldId="782"/>
            <ac:spMk id="14338" creationId="{E7130281-866C-40F2-9B8C-80FFC9460E1F}"/>
          </ac:spMkLst>
        </pc:spChg>
      </pc:sldChg>
      <pc:sldChg chg="del">
        <pc:chgData name="Ralf Rapp" userId="0c705402afb1df23" providerId="LiveId" clId="{5D2A5F0E-ED76-4DFA-9229-5B0D6710ABCB}" dt="2021-05-31T15:05:39.389" v="24" actId="2696"/>
        <pc:sldMkLst>
          <pc:docMk/>
          <pc:sldMk cId="0" sldId="784"/>
        </pc:sldMkLst>
      </pc:sldChg>
      <pc:sldChg chg="del">
        <pc:chgData name="Ralf Rapp" userId="0c705402afb1df23" providerId="LiveId" clId="{5D2A5F0E-ED76-4DFA-9229-5B0D6710ABCB}" dt="2021-06-02T15:45:41.766" v="8631" actId="2696"/>
        <pc:sldMkLst>
          <pc:docMk/>
          <pc:sldMk cId="0" sldId="786"/>
        </pc:sldMkLst>
      </pc:sldChg>
      <pc:sldChg chg="del">
        <pc:chgData name="Ralf Rapp" userId="0c705402afb1df23" providerId="LiveId" clId="{5D2A5F0E-ED76-4DFA-9229-5B0D6710ABCB}" dt="2021-05-31T16:39:42.372" v="1456" actId="2696"/>
        <pc:sldMkLst>
          <pc:docMk/>
          <pc:sldMk cId="0" sldId="788"/>
        </pc:sldMkLst>
      </pc:sldChg>
      <pc:sldChg chg="addSp modSp add mod ord">
        <pc:chgData name="Ralf Rapp" userId="0c705402afb1df23" providerId="LiveId" clId="{5D2A5F0E-ED76-4DFA-9229-5B0D6710ABCB}" dt="2021-06-02T23:19:54.566" v="9656" actId="5793"/>
        <pc:sldMkLst>
          <pc:docMk/>
          <pc:sldMk cId="0" sldId="790"/>
        </pc:sldMkLst>
        <pc:spChg chg="add mod">
          <ac:chgData name="Ralf Rapp" userId="0c705402afb1df23" providerId="LiveId" clId="{5D2A5F0E-ED76-4DFA-9229-5B0D6710ABCB}" dt="2021-06-01T23:40:10.293" v="7950" actId="1037"/>
          <ac:spMkLst>
            <pc:docMk/>
            <pc:sldMk cId="0" sldId="790"/>
            <ac:spMk id="18" creationId="{867A5BA8-5A30-4555-8FC1-D7E11DF5E112}"/>
          </ac:spMkLst>
        </pc:spChg>
        <pc:spChg chg="mod">
          <ac:chgData name="Ralf Rapp" userId="0c705402afb1df23" providerId="LiveId" clId="{5D2A5F0E-ED76-4DFA-9229-5B0D6710ABCB}" dt="2021-06-02T15:02:35.969" v="8200" actId="20577"/>
          <ac:spMkLst>
            <pc:docMk/>
            <pc:sldMk cId="0" sldId="790"/>
            <ac:spMk id="9218" creationId="{583DAC3A-04A4-4A36-B309-1DAA0E9D4601}"/>
          </ac:spMkLst>
        </pc:spChg>
        <pc:spChg chg="mod">
          <ac:chgData name="Ralf Rapp" userId="0c705402afb1df23" providerId="LiveId" clId="{5D2A5F0E-ED76-4DFA-9229-5B0D6710ABCB}" dt="2021-06-01T23:38:49.314" v="7922" actId="1035"/>
          <ac:spMkLst>
            <pc:docMk/>
            <pc:sldMk cId="0" sldId="790"/>
            <ac:spMk id="9219" creationId="{2D3291B5-CEB6-4A82-8069-6D4A48E1E016}"/>
          </ac:spMkLst>
        </pc:spChg>
        <pc:spChg chg="mod">
          <ac:chgData name="Ralf Rapp" userId="0c705402afb1df23" providerId="LiveId" clId="{5D2A5F0E-ED76-4DFA-9229-5B0D6710ABCB}" dt="2021-06-01T23:41:59.995" v="7971" actId="1076"/>
          <ac:spMkLst>
            <pc:docMk/>
            <pc:sldMk cId="0" sldId="790"/>
            <ac:spMk id="9220" creationId="{5D1516CA-3EC3-408C-8FDD-3DEB082250E0}"/>
          </ac:spMkLst>
        </pc:spChg>
        <pc:spChg chg="mod">
          <ac:chgData name="Ralf Rapp" userId="0c705402afb1df23" providerId="LiveId" clId="{5D2A5F0E-ED76-4DFA-9229-5B0D6710ABCB}" dt="2021-06-01T23:38:42.175" v="7905" actId="1035"/>
          <ac:spMkLst>
            <pc:docMk/>
            <pc:sldMk cId="0" sldId="790"/>
            <ac:spMk id="9222" creationId="{0CC5EFB7-78AE-4F60-8755-0E313F2912C6}"/>
          </ac:spMkLst>
        </pc:spChg>
        <pc:spChg chg="mod">
          <ac:chgData name="Ralf Rapp" userId="0c705402afb1df23" providerId="LiveId" clId="{5D2A5F0E-ED76-4DFA-9229-5B0D6710ABCB}" dt="2021-06-01T23:40:07.808" v="7948" actId="1037"/>
          <ac:spMkLst>
            <pc:docMk/>
            <pc:sldMk cId="0" sldId="790"/>
            <ac:spMk id="9223" creationId="{57820754-6CC4-483E-A850-95548C6F7A34}"/>
          </ac:spMkLst>
        </pc:spChg>
        <pc:spChg chg="mod">
          <ac:chgData name="Ralf Rapp" userId="0c705402afb1df23" providerId="LiveId" clId="{5D2A5F0E-ED76-4DFA-9229-5B0D6710ABCB}" dt="2021-06-01T23:37:44.905" v="7866" actId="1035"/>
          <ac:spMkLst>
            <pc:docMk/>
            <pc:sldMk cId="0" sldId="790"/>
            <ac:spMk id="9224" creationId="{47735EB9-A4D1-4B1D-811B-34511EF7BCC0}"/>
          </ac:spMkLst>
        </pc:spChg>
        <pc:spChg chg="mod">
          <ac:chgData name="Ralf Rapp" userId="0c705402afb1df23" providerId="LiveId" clId="{5D2A5F0E-ED76-4DFA-9229-5B0D6710ABCB}" dt="2021-06-02T23:19:43.862" v="9654" actId="20577"/>
          <ac:spMkLst>
            <pc:docMk/>
            <pc:sldMk cId="0" sldId="790"/>
            <ac:spMk id="9225" creationId="{0A707296-C90D-4D3F-9DBB-6FCE16337096}"/>
          </ac:spMkLst>
        </pc:spChg>
        <pc:spChg chg="mod">
          <ac:chgData name="Ralf Rapp" userId="0c705402afb1df23" providerId="LiveId" clId="{5D2A5F0E-ED76-4DFA-9229-5B0D6710ABCB}" dt="2021-06-02T23:19:54.566" v="9656" actId="5793"/>
          <ac:spMkLst>
            <pc:docMk/>
            <pc:sldMk cId="0" sldId="790"/>
            <ac:spMk id="9226" creationId="{DD25289B-4B89-4FB4-9EFE-AF517B424302}"/>
          </ac:spMkLst>
        </pc:spChg>
        <pc:spChg chg="mod">
          <ac:chgData name="Ralf Rapp" userId="0c705402afb1df23" providerId="LiveId" clId="{5D2A5F0E-ED76-4DFA-9229-5B0D6710ABCB}" dt="2021-06-01T23:38:18.352" v="7885" actId="1035"/>
          <ac:spMkLst>
            <pc:docMk/>
            <pc:sldMk cId="0" sldId="790"/>
            <ac:spMk id="9227" creationId="{83EBB906-28E0-4A09-A5DE-E1AB8AE2CAFD}"/>
          </ac:spMkLst>
        </pc:spChg>
        <pc:spChg chg="mod">
          <ac:chgData name="Ralf Rapp" userId="0c705402afb1df23" providerId="LiveId" clId="{5D2A5F0E-ED76-4DFA-9229-5B0D6710ABCB}" dt="2021-06-01T23:42:10.406" v="7973" actId="1037"/>
          <ac:spMkLst>
            <pc:docMk/>
            <pc:sldMk cId="0" sldId="790"/>
            <ac:spMk id="9228" creationId="{842CD7C2-E071-42BD-B9C1-253B2DBE6EC6}"/>
          </ac:spMkLst>
        </pc:spChg>
        <pc:spChg chg="mod">
          <ac:chgData name="Ralf Rapp" userId="0c705402afb1df23" providerId="LiveId" clId="{5D2A5F0E-ED76-4DFA-9229-5B0D6710ABCB}" dt="2021-06-01T23:37:44.905" v="7866" actId="1035"/>
          <ac:spMkLst>
            <pc:docMk/>
            <pc:sldMk cId="0" sldId="790"/>
            <ac:spMk id="9229" creationId="{D96FBF81-F24C-4078-963A-AC8CF43CFCF2}"/>
          </ac:spMkLst>
        </pc:spChg>
        <pc:spChg chg="mod">
          <ac:chgData name="Ralf Rapp" userId="0c705402afb1df23" providerId="LiveId" clId="{5D2A5F0E-ED76-4DFA-9229-5B0D6710ABCB}" dt="2021-06-01T23:37:44.905" v="7866" actId="1035"/>
          <ac:spMkLst>
            <pc:docMk/>
            <pc:sldMk cId="0" sldId="790"/>
            <ac:spMk id="9230" creationId="{E26BAA68-21DF-4D52-859B-7FD2274BAA42}"/>
          </ac:spMkLst>
        </pc:spChg>
        <pc:spChg chg="mod">
          <ac:chgData name="Ralf Rapp" userId="0c705402afb1df23" providerId="LiveId" clId="{5D2A5F0E-ED76-4DFA-9229-5B0D6710ABCB}" dt="2021-06-01T23:40:15.064" v="7955" actId="1038"/>
          <ac:spMkLst>
            <pc:docMk/>
            <pc:sldMk cId="0" sldId="790"/>
            <ac:spMk id="9231" creationId="{4748D489-A29F-40F6-9CEE-49B9F6E52561}"/>
          </ac:spMkLst>
        </pc:spChg>
        <pc:spChg chg="mod">
          <ac:chgData name="Ralf Rapp" userId="0c705402afb1df23" providerId="LiveId" clId="{5D2A5F0E-ED76-4DFA-9229-5B0D6710ABCB}" dt="2021-06-01T23:41:38.597" v="7964" actId="1035"/>
          <ac:spMkLst>
            <pc:docMk/>
            <pc:sldMk cId="0" sldId="790"/>
            <ac:spMk id="9232" creationId="{51E63D86-C368-4BDD-8B94-3133775DAFF9}"/>
          </ac:spMkLst>
        </pc:spChg>
        <pc:spChg chg="mod">
          <ac:chgData name="Ralf Rapp" userId="0c705402afb1df23" providerId="LiveId" clId="{5D2A5F0E-ED76-4DFA-9229-5B0D6710ABCB}" dt="2021-06-01T23:38:20.893" v="7891" actId="1035"/>
          <ac:spMkLst>
            <pc:docMk/>
            <pc:sldMk cId="0" sldId="790"/>
            <ac:spMk id="9233" creationId="{C3BC91D6-CE7A-4780-83B0-B2F6860A0A37}"/>
          </ac:spMkLst>
        </pc:spChg>
        <pc:spChg chg="mod">
          <ac:chgData name="Ralf Rapp" userId="0c705402afb1df23" providerId="LiveId" clId="{5D2A5F0E-ED76-4DFA-9229-5B0D6710ABCB}" dt="2021-06-01T23:37:44.905" v="7866" actId="1035"/>
          <ac:spMkLst>
            <pc:docMk/>
            <pc:sldMk cId="0" sldId="790"/>
            <ac:spMk id="15370" creationId="{8CA8F712-925B-4498-B641-B66612D42E81}"/>
          </ac:spMkLst>
        </pc:spChg>
      </pc:sldChg>
      <pc:sldChg chg="addSp delSp modSp add mod delAnim modAnim">
        <pc:chgData name="Ralf Rapp" userId="0c705402afb1df23" providerId="LiveId" clId="{5D2A5F0E-ED76-4DFA-9229-5B0D6710ABCB}" dt="2021-06-03T01:08:57.776" v="9979" actId="14100"/>
        <pc:sldMkLst>
          <pc:docMk/>
          <pc:sldMk cId="0" sldId="797"/>
        </pc:sldMkLst>
        <pc:spChg chg="add mod">
          <ac:chgData name="Ralf Rapp" userId="0c705402afb1df23" providerId="LiveId" clId="{5D2A5F0E-ED76-4DFA-9229-5B0D6710ABCB}" dt="2021-06-01T15:41:08.916" v="5603" actId="1076"/>
          <ac:spMkLst>
            <pc:docMk/>
            <pc:sldMk cId="0" sldId="797"/>
            <ac:spMk id="7" creationId="{D2A618BA-19FD-4B99-9DF6-58568EBBB5A3}"/>
          </ac:spMkLst>
        </pc:spChg>
        <pc:spChg chg="add del mod">
          <ac:chgData name="Ralf Rapp" userId="0c705402afb1df23" providerId="LiveId" clId="{5D2A5F0E-ED76-4DFA-9229-5B0D6710ABCB}" dt="2021-06-02T15:36:07.993" v="8395" actId="21"/>
          <ac:spMkLst>
            <pc:docMk/>
            <pc:sldMk cId="0" sldId="797"/>
            <ac:spMk id="8" creationId="{FDE00D3F-995A-4EA7-B429-9FD425877E85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13" creationId="{F24A167F-8A21-4440-A813-45EC85AB1C74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5" creationId="{2EF1C537-7B66-4EDA-8ACA-EC29E034808F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6" creationId="{7ED7E0D0-2E07-4F2D-8F63-D8E3D64EA970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7" creationId="{984C313C-C832-4BA9-900A-B2C52EDB4DAD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8" creationId="{F2D43A5B-9039-4266-AE0B-5A30AD95C2EC}"/>
          </ac:spMkLst>
        </pc:spChg>
        <pc:spChg chg="add mod">
          <ac:chgData name="Ralf Rapp" userId="0c705402afb1df23" providerId="LiveId" clId="{5D2A5F0E-ED76-4DFA-9229-5B0D6710ABCB}" dt="2021-06-03T01:06:46.647" v="9942" actId="20577"/>
          <ac:spMkLst>
            <pc:docMk/>
            <pc:sldMk cId="0" sldId="797"/>
            <ac:spMk id="29" creationId="{0AD295CE-01AE-42EE-987D-27214AB669AF}"/>
          </ac:spMkLst>
        </pc:spChg>
        <pc:spChg chg="add del mod">
          <ac:chgData name="Ralf Rapp" userId="0c705402afb1df23" providerId="LiveId" clId="{5D2A5F0E-ED76-4DFA-9229-5B0D6710ABCB}" dt="2021-06-01T15:20:38.563" v="5330" actId="21"/>
          <ac:spMkLst>
            <pc:docMk/>
            <pc:sldMk cId="0" sldId="797"/>
            <ac:spMk id="30" creationId="{473397E3-1522-4F4F-8BC4-6ED739C44FCD}"/>
          </ac:spMkLst>
        </pc:spChg>
        <pc:spChg chg="add mod">
          <ac:chgData name="Ralf Rapp" userId="0c705402afb1df23" providerId="LiveId" clId="{5D2A5F0E-ED76-4DFA-9229-5B0D6710ABCB}" dt="2021-06-03T01:08:32.365" v="9977" actId="1076"/>
          <ac:spMkLst>
            <pc:docMk/>
            <pc:sldMk cId="0" sldId="797"/>
            <ac:spMk id="30" creationId="{DD4F9C15-C632-4F9A-9993-EEC83DD08F23}"/>
          </ac:spMkLst>
        </pc:spChg>
        <pc:spChg chg="add 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31" creationId="{63E9A525-F510-4E18-A9D0-FD5D569867C2}"/>
          </ac:spMkLst>
        </pc:spChg>
        <pc:spChg chg="add mod">
          <ac:chgData name="Ralf Rapp" userId="0c705402afb1df23" providerId="LiveId" clId="{5D2A5F0E-ED76-4DFA-9229-5B0D6710ABCB}" dt="2021-06-01T15:21:56.677" v="5443" actId="1076"/>
          <ac:spMkLst>
            <pc:docMk/>
            <pc:sldMk cId="0" sldId="797"/>
            <ac:spMk id="32" creationId="{39D40827-EC04-4E9E-A9B4-5E0A5DAB2A81}"/>
          </ac:spMkLst>
        </pc:spChg>
        <pc:spChg chg="add del mod">
          <ac:chgData name="Ralf Rapp" userId="0c705402afb1df23" providerId="LiveId" clId="{5D2A5F0E-ED76-4DFA-9229-5B0D6710ABCB}" dt="2021-06-01T15:32:15.373" v="5516" actId="21"/>
          <ac:spMkLst>
            <pc:docMk/>
            <pc:sldMk cId="0" sldId="797"/>
            <ac:spMk id="36" creationId="{9196371E-F8F9-4738-AE10-EA4C1DCDB28E}"/>
          </ac:spMkLst>
        </pc:spChg>
        <pc:spChg chg="add del mod ord topLvl">
          <ac:chgData name="Ralf Rapp" userId="0c705402afb1df23" providerId="LiveId" clId="{5D2A5F0E-ED76-4DFA-9229-5B0D6710ABCB}" dt="2021-06-02T16:51:35.015" v="9383" actId="21"/>
          <ac:spMkLst>
            <pc:docMk/>
            <pc:sldMk cId="0" sldId="797"/>
            <ac:spMk id="37" creationId="{81A9BA61-9A6F-4019-AE4D-4AF0B6F5444D}"/>
          </ac:spMkLst>
        </pc:spChg>
        <pc:spChg chg="mod">
          <ac:chgData name="Ralf Rapp" userId="0c705402afb1df23" providerId="LiveId" clId="{5D2A5F0E-ED76-4DFA-9229-5B0D6710ABCB}" dt="2021-06-01T15:18:57.422" v="5317" actId="1076"/>
          <ac:spMkLst>
            <pc:docMk/>
            <pc:sldMk cId="0" sldId="797"/>
            <ac:spMk id="28675" creationId="{EC3AA7F3-762D-4E95-9FB6-F7FAD121E0F4}"/>
          </ac:spMkLst>
        </pc:spChg>
        <pc:spChg chg="del">
          <ac:chgData name="Ralf Rapp" userId="0c705402afb1df23" providerId="LiveId" clId="{5D2A5F0E-ED76-4DFA-9229-5B0D6710ABCB}" dt="2021-06-01T15:11:15.132" v="5145" actId="21"/>
          <ac:spMkLst>
            <pc:docMk/>
            <pc:sldMk cId="0" sldId="797"/>
            <ac:spMk id="28676" creationId="{1B47B83A-E003-4F33-ACB7-E73FA6641E5B}"/>
          </ac:spMkLst>
        </pc:spChg>
        <pc:spChg chg="mod">
          <ac:chgData name="Ralf Rapp" userId="0c705402afb1df23" providerId="LiveId" clId="{5D2A5F0E-ED76-4DFA-9229-5B0D6710ABCB}" dt="2021-06-02T15:02:53.538" v="8202" actId="20577"/>
          <ac:spMkLst>
            <pc:docMk/>
            <pc:sldMk cId="0" sldId="797"/>
            <ac:spMk id="28677" creationId="{08405A27-060F-4979-B2EF-A2DB9D822310}"/>
          </ac:spMkLst>
        </pc:spChg>
        <pc:spChg chg="mod">
          <ac:chgData name="Ralf Rapp" userId="0c705402afb1df23" providerId="LiveId" clId="{5D2A5F0E-ED76-4DFA-9229-5B0D6710ABCB}" dt="2021-06-01T15:11:30.961" v="5147" actId="1076"/>
          <ac:spMkLst>
            <pc:docMk/>
            <pc:sldMk cId="0" sldId="797"/>
            <ac:spMk id="28678" creationId="{81F281AA-D870-4919-8EF3-80587FE3C934}"/>
          </ac:spMkLst>
        </pc:spChg>
        <pc:spChg chg="del mod">
          <ac:chgData name="Ralf Rapp" userId="0c705402afb1df23" providerId="LiveId" clId="{5D2A5F0E-ED76-4DFA-9229-5B0D6710ABCB}" dt="2021-06-01T15:11:11.512" v="5144" actId="21"/>
          <ac:spMkLst>
            <pc:docMk/>
            <pc:sldMk cId="0" sldId="797"/>
            <ac:spMk id="28679" creationId="{688142A5-5C72-47C2-8382-8D67EBEC9959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1" creationId="{4DFAA486-3502-4DD3-8DDF-AF42F24B2508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2" creationId="{2F77874F-ABF3-4CAF-87D2-B6FD67609218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3" creationId="{B1BFA019-BDBC-4796-8C90-2F06C417CD16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4" creationId="{2C555845-E46E-4AD1-B2C2-279D599B53F6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5" creationId="{19EF3FDA-E7A6-4AC2-90EC-02665BC9C623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6" creationId="{1E6760D3-A6AA-45DF-9AFD-49E46D7201D7}"/>
          </ac:spMkLst>
        </pc:spChg>
        <pc:spChg chg="del">
          <ac:chgData name="Ralf Rapp" userId="0c705402afb1df23" providerId="LiveId" clId="{5D2A5F0E-ED76-4DFA-9229-5B0D6710ABCB}" dt="2021-06-01T15:11:19.702" v="5146" actId="21"/>
          <ac:spMkLst>
            <pc:docMk/>
            <pc:sldMk cId="0" sldId="797"/>
            <ac:spMk id="28687" creationId="{39A7F618-472C-4E09-A0E7-B1B8B668D829}"/>
          </ac:spMkLst>
        </pc:spChg>
        <pc:spChg chg="mod">
          <ac:chgData name="Ralf Rapp" userId="0c705402afb1df23" providerId="LiveId" clId="{5D2A5F0E-ED76-4DFA-9229-5B0D6710ABCB}" dt="2021-06-01T15:16:28.437" v="5236" actId="1035"/>
          <ac:spMkLst>
            <pc:docMk/>
            <pc:sldMk cId="0" sldId="797"/>
            <ac:spMk id="28688" creationId="{F5DE24DF-524C-41D3-9F57-1C37F3B12A31}"/>
          </ac:spMkLst>
        </pc:spChg>
        <pc:spChg chg="mod">
          <ac:chgData name="Ralf Rapp" userId="0c705402afb1df23" providerId="LiveId" clId="{5D2A5F0E-ED76-4DFA-9229-5B0D6710ABCB}" dt="2021-06-03T01:08:57.776" v="9979" actId="14100"/>
          <ac:spMkLst>
            <pc:docMk/>
            <pc:sldMk cId="0" sldId="797"/>
            <ac:spMk id="28689" creationId="{0D259871-3EB9-4AB4-827D-72353B336351}"/>
          </ac:spMkLst>
        </pc:spChg>
        <pc:grpChg chg="del">
          <ac:chgData name="Ralf Rapp" userId="0c705402afb1df23" providerId="LiveId" clId="{5D2A5F0E-ED76-4DFA-9229-5B0D6710ABCB}" dt="2021-06-01T15:12:10.618" v="5148" actId="21"/>
          <ac:grpSpMkLst>
            <pc:docMk/>
            <pc:sldMk cId="0" sldId="797"/>
            <ac:grpSpMk id="2" creationId="{23AD35DF-04E7-478A-8DAE-F6C7C0911725}"/>
          </ac:grpSpMkLst>
        </pc:grpChg>
        <pc:grpChg chg="add mod">
          <ac:chgData name="Ralf Rapp" userId="0c705402afb1df23" providerId="LiveId" clId="{5D2A5F0E-ED76-4DFA-9229-5B0D6710ABCB}" dt="2021-06-03T01:08:57.776" v="9979" actId="14100"/>
          <ac:grpSpMkLst>
            <pc:docMk/>
            <pc:sldMk cId="0" sldId="797"/>
            <ac:grpSpMk id="9" creationId="{0BA97682-E7DA-4C45-83BA-C9306A9C22C1}"/>
          </ac:grpSpMkLst>
        </pc:grpChg>
        <pc:grpChg chg="add del mod topLvl">
          <ac:chgData name="Ralf Rapp" userId="0c705402afb1df23" providerId="LiveId" clId="{5D2A5F0E-ED76-4DFA-9229-5B0D6710ABCB}" dt="2021-06-02T16:53:23.930" v="9388" actId="21"/>
          <ac:grpSpMkLst>
            <pc:docMk/>
            <pc:sldMk cId="0" sldId="797"/>
            <ac:grpSpMk id="10" creationId="{42BF7B0E-D9B4-45C7-A6E3-E5BF055CDE36}"/>
          </ac:grpSpMkLst>
        </pc:grpChg>
        <pc:grpChg chg="add del mod">
          <ac:chgData name="Ralf Rapp" userId="0c705402afb1df23" providerId="LiveId" clId="{5D2A5F0E-ED76-4DFA-9229-5B0D6710ABCB}" dt="2021-06-01T15:41:04.152" v="5601" actId="165"/>
          <ac:grpSpMkLst>
            <pc:docMk/>
            <pc:sldMk cId="0" sldId="797"/>
            <ac:grpSpMk id="11" creationId="{33082482-C5DC-4398-8580-9A4468F173CC}"/>
          </ac:grpSpMkLst>
        </pc:grpChg>
        <pc:grpChg chg="add del mod">
          <ac:chgData name="Ralf Rapp" userId="0c705402afb1df23" providerId="LiveId" clId="{5D2A5F0E-ED76-4DFA-9229-5B0D6710ABCB}" dt="2021-06-02T16:51:35.015" v="9383" actId="21"/>
          <ac:grpSpMkLst>
            <pc:docMk/>
            <pc:sldMk cId="0" sldId="797"/>
            <ac:grpSpMk id="12" creationId="{D92A8657-F83C-424A-8AE8-B16F86757717}"/>
          </ac:grpSpMkLst>
        </pc:grpChg>
        <pc:grpChg chg="add mod">
          <ac:chgData name="Ralf Rapp" userId="0c705402afb1df23" providerId="LiveId" clId="{5D2A5F0E-ED76-4DFA-9229-5B0D6710ABCB}" dt="2021-06-03T01:08:57.776" v="9979" actId="14100"/>
          <ac:grpSpMkLst>
            <pc:docMk/>
            <pc:sldMk cId="0" sldId="797"/>
            <ac:grpSpMk id="14" creationId="{CE6E2A6E-E392-4FF9-AEDB-866556A3440F}"/>
          </ac:grpSpMkLst>
        </pc:grpChg>
        <pc:picChg chg="add mod modCrop">
          <ac:chgData name="Ralf Rapp" userId="0c705402afb1df23" providerId="LiveId" clId="{5D2A5F0E-ED76-4DFA-9229-5B0D6710ABCB}" dt="2021-06-03T01:08:57.776" v="9979" actId="14100"/>
          <ac:picMkLst>
            <pc:docMk/>
            <pc:sldMk cId="0" sldId="797"/>
            <ac:picMk id="3" creationId="{E87E282A-D40A-48F2-855B-A550DCABC306}"/>
          </ac:picMkLst>
        </pc:picChg>
        <pc:picChg chg="add mod modCrop">
          <ac:chgData name="Ralf Rapp" userId="0c705402afb1df23" providerId="LiveId" clId="{5D2A5F0E-ED76-4DFA-9229-5B0D6710ABCB}" dt="2021-06-03T01:08:57.776" v="9979" actId="14100"/>
          <ac:picMkLst>
            <pc:docMk/>
            <pc:sldMk cId="0" sldId="797"/>
            <ac:picMk id="5" creationId="{3685C164-18B6-48FC-9ED4-CF07E46E7226}"/>
          </ac:picMkLst>
        </pc:picChg>
        <pc:picChg chg="add mod modCrop">
          <ac:chgData name="Ralf Rapp" userId="0c705402afb1df23" providerId="LiveId" clId="{5D2A5F0E-ED76-4DFA-9229-5B0D6710ABCB}" dt="2021-06-03T01:08:57.776" v="9979" actId="14100"/>
          <ac:picMkLst>
            <pc:docMk/>
            <pc:sldMk cId="0" sldId="797"/>
            <ac:picMk id="11" creationId="{D7C33DB8-2341-4662-9F2C-BA5C883FD1A3}"/>
          </ac:picMkLst>
        </pc:picChg>
        <pc:picChg chg="add mod">
          <ac:chgData name="Ralf Rapp" userId="0c705402afb1df23" providerId="LiveId" clId="{5D2A5F0E-ED76-4DFA-9229-5B0D6710ABCB}" dt="2021-06-03T01:06:43.552" v="9941" actId="1037"/>
          <ac:picMkLst>
            <pc:docMk/>
            <pc:sldMk cId="0" sldId="797"/>
            <ac:picMk id="21" creationId="{87438492-1628-4B38-BF26-A5E970C2920D}"/>
          </ac:picMkLst>
        </pc:picChg>
        <pc:picChg chg="add mod">
          <ac:chgData name="Ralf Rapp" userId="0c705402afb1df23" providerId="LiveId" clId="{5D2A5F0E-ED76-4DFA-9229-5B0D6710ABCB}" dt="2021-06-03T01:06:43.552" v="9941" actId="1037"/>
          <ac:picMkLst>
            <pc:docMk/>
            <pc:sldMk cId="0" sldId="797"/>
            <ac:picMk id="22" creationId="{9574E1FC-62BB-4F8F-88A5-55E68502BDB7}"/>
          </ac:picMkLst>
        </pc:picChg>
        <pc:picChg chg="add mod">
          <ac:chgData name="Ralf Rapp" userId="0c705402afb1df23" providerId="LiveId" clId="{5D2A5F0E-ED76-4DFA-9229-5B0D6710ABCB}" dt="2021-06-03T01:07:54.435" v="9971" actId="1036"/>
          <ac:picMkLst>
            <pc:docMk/>
            <pc:sldMk cId="0" sldId="797"/>
            <ac:picMk id="23" creationId="{F4E7F226-33A9-4DC6-8CA1-9C68222B8CED}"/>
          </ac:picMkLst>
        </pc:picChg>
        <pc:picChg chg="add mod">
          <ac:chgData name="Ralf Rapp" userId="0c705402afb1df23" providerId="LiveId" clId="{5D2A5F0E-ED76-4DFA-9229-5B0D6710ABCB}" dt="2021-06-03T01:08:57.776" v="9979" actId="14100"/>
          <ac:picMkLst>
            <pc:docMk/>
            <pc:sldMk cId="0" sldId="797"/>
            <ac:picMk id="24" creationId="{7FB3DE93-367A-4826-8FA4-B4BCEE43356B}"/>
          </ac:picMkLst>
        </pc:picChg>
        <pc:picChg chg="add mod">
          <ac:chgData name="Ralf Rapp" userId="0c705402afb1df23" providerId="LiveId" clId="{5D2A5F0E-ED76-4DFA-9229-5B0D6710ABCB}" dt="2021-06-01T15:41:08.916" v="5603" actId="1076"/>
          <ac:picMkLst>
            <pc:docMk/>
            <pc:sldMk cId="0" sldId="797"/>
            <ac:picMk id="33" creationId="{F4C0DCC9-9A6C-479C-975A-9B7FCFD8EDE2}"/>
          </ac:picMkLst>
        </pc:picChg>
        <pc:picChg chg="mod">
          <ac:chgData name="Ralf Rapp" userId="0c705402afb1df23" providerId="LiveId" clId="{5D2A5F0E-ED76-4DFA-9229-5B0D6710ABCB}" dt="2021-06-01T15:16:28.437" v="5236" actId="1035"/>
          <ac:picMkLst>
            <pc:docMk/>
            <pc:sldMk cId="0" sldId="797"/>
            <ac:picMk id="28674" creationId="{DC6615C4-21F6-4B3A-B623-F33213E15771}"/>
          </ac:picMkLst>
        </pc:picChg>
        <pc:picChg chg="del">
          <ac:chgData name="Ralf Rapp" userId="0c705402afb1df23" providerId="LiveId" clId="{5D2A5F0E-ED76-4DFA-9229-5B0D6710ABCB}" dt="2021-06-01T15:11:19.702" v="5146" actId="21"/>
          <ac:picMkLst>
            <pc:docMk/>
            <pc:sldMk cId="0" sldId="797"/>
            <ac:picMk id="28680" creationId="{C2C993C9-7E23-4DF8-BA7C-48B368921254}"/>
          </ac:picMkLst>
        </pc:picChg>
        <pc:cxnChg chg="add del mod">
          <ac:chgData name="Ralf Rapp" userId="0c705402afb1df23" providerId="LiveId" clId="{5D2A5F0E-ED76-4DFA-9229-5B0D6710ABCB}" dt="2021-06-01T15:32:24.621" v="5517" actId="21"/>
          <ac:cxnSpMkLst>
            <pc:docMk/>
            <pc:sldMk cId="0" sldId="797"/>
            <ac:cxnSpMk id="34" creationId="{91A8CE6A-55E9-4E9F-98F1-A089555F92FB}"/>
          </ac:cxnSpMkLst>
        </pc:cxnChg>
        <pc:cxnChg chg="add del mod">
          <ac:chgData name="Ralf Rapp" userId="0c705402afb1df23" providerId="LiveId" clId="{5D2A5F0E-ED76-4DFA-9229-5B0D6710ABCB}" dt="2021-06-01T15:32:24.621" v="5517" actId="21"/>
          <ac:cxnSpMkLst>
            <pc:docMk/>
            <pc:sldMk cId="0" sldId="797"/>
            <ac:cxnSpMk id="35" creationId="{0462750D-1DC7-4FE8-B656-837EC2DC5DEA}"/>
          </ac:cxnSpMkLst>
        </pc:cxnChg>
      </pc:sldChg>
      <pc:sldChg chg="addSp delSp modSp mod modAnim">
        <pc:chgData name="Ralf Rapp" userId="0c705402afb1df23" providerId="LiveId" clId="{5D2A5F0E-ED76-4DFA-9229-5B0D6710ABCB}" dt="2021-06-02T14:56:50.762" v="8085" actId="20577"/>
        <pc:sldMkLst>
          <pc:docMk/>
          <pc:sldMk cId="0" sldId="798"/>
        </pc:sldMkLst>
        <pc:spChg chg="add mod">
          <ac:chgData name="Ralf Rapp" userId="0c705402afb1df23" providerId="LiveId" clId="{5D2A5F0E-ED76-4DFA-9229-5B0D6710ABCB}" dt="2021-05-31T16:16:32.652" v="1358" actId="1076"/>
          <ac:spMkLst>
            <pc:docMk/>
            <pc:sldMk cId="0" sldId="798"/>
            <ac:spMk id="2" creationId="{F30B561C-512B-4983-905D-7A0C8518332C}"/>
          </ac:spMkLst>
        </pc:spChg>
        <pc:spChg chg="add mod ord">
          <ac:chgData name="Ralf Rapp" userId="0c705402afb1df23" providerId="LiveId" clId="{5D2A5F0E-ED76-4DFA-9229-5B0D6710ABCB}" dt="2021-05-31T16:17:18.604" v="1363" actId="255"/>
          <ac:spMkLst>
            <pc:docMk/>
            <pc:sldMk cId="0" sldId="798"/>
            <ac:spMk id="3" creationId="{4763637D-771F-4F20-979F-D156A43EBD17}"/>
          </ac:spMkLst>
        </pc:spChg>
        <pc:spChg chg="add del">
          <ac:chgData name="Ralf Rapp" userId="0c705402afb1df23" providerId="LiveId" clId="{5D2A5F0E-ED76-4DFA-9229-5B0D6710ABCB}" dt="2021-05-31T15:05:56.119" v="27" actId="21"/>
          <ac:spMkLst>
            <pc:docMk/>
            <pc:sldMk cId="0" sldId="798"/>
            <ac:spMk id="3" creationId="{673B34EB-3088-4EFE-B1DE-922143E0242E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52" creationId="{3B088F8F-B7B6-4D7A-A89D-8D93BFA974FD}"/>
          </ac:spMkLst>
        </pc:spChg>
        <pc:spChg chg="mod">
          <ac:chgData name="Ralf Rapp" userId="0c705402afb1df23" providerId="LiveId" clId="{5D2A5F0E-ED76-4DFA-9229-5B0D6710ABCB}" dt="2021-06-01T16:15:03.103" v="6235" actId="20577"/>
          <ac:spMkLst>
            <pc:docMk/>
            <pc:sldMk cId="0" sldId="798"/>
            <ac:spMk id="12290" creationId="{175A60B3-4EB4-4629-8C19-E9913F0A6234}"/>
          </ac:spMkLst>
        </pc:spChg>
        <pc:spChg chg="mod">
          <ac:chgData name="Ralf Rapp" userId="0c705402afb1df23" providerId="LiveId" clId="{5D2A5F0E-ED76-4DFA-9229-5B0D6710ABCB}" dt="2021-06-01T17:31:17.915" v="7376" actId="164"/>
          <ac:spMkLst>
            <pc:docMk/>
            <pc:sldMk cId="0" sldId="798"/>
            <ac:spMk id="12293" creationId="{47FBDA46-BC9D-437A-9873-CDB9E0C92674}"/>
          </ac:spMkLst>
        </pc:spChg>
        <pc:spChg chg="mod">
          <ac:chgData name="Ralf Rapp" userId="0c705402afb1df23" providerId="LiveId" clId="{5D2A5F0E-ED76-4DFA-9229-5B0D6710ABCB}" dt="2021-06-01T17:31:17.915" v="7376" actId="164"/>
          <ac:spMkLst>
            <pc:docMk/>
            <pc:sldMk cId="0" sldId="798"/>
            <ac:spMk id="12294" creationId="{15A80DBA-50D7-4DA0-ADBC-3AB29CBDF7D7}"/>
          </ac:spMkLst>
        </pc:spChg>
        <pc:spChg chg="mod">
          <ac:chgData name="Ralf Rapp" userId="0c705402afb1df23" providerId="LiveId" clId="{5D2A5F0E-ED76-4DFA-9229-5B0D6710ABCB}" dt="2021-06-01T17:31:17.915" v="7376" actId="164"/>
          <ac:spMkLst>
            <pc:docMk/>
            <pc:sldMk cId="0" sldId="798"/>
            <ac:spMk id="12295" creationId="{6C974E4A-09F5-466C-A348-5CEE63805D32}"/>
          </ac:spMkLst>
        </pc:spChg>
        <pc:spChg chg="mod">
          <ac:chgData name="Ralf Rapp" userId="0c705402afb1df23" providerId="LiveId" clId="{5D2A5F0E-ED76-4DFA-9229-5B0D6710ABCB}" dt="2021-06-01T17:31:17.915" v="7376" actId="164"/>
          <ac:spMkLst>
            <pc:docMk/>
            <pc:sldMk cId="0" sldId="798"/>
            <ac:spMk id="12296" creationId="{F676A6A7-33CD-461F-8E1F-D5C21FF6AA6B}"/>
          </ac:spMkLst>
        </pc:spChg>
        <pc:spChg chg="mod">
          <ac:chgData name="Ralf Rapp" userId="0c705402afb1df23" providerId="LiveId" clId="{5D2A5F0E-ED76-4DFA-9229-5B0D6710ABCB}" dt="2021-05-31T15:54:47.998" v="733" actId="255"/>
          <ac:spMkLst>
            <pc:docMk/>
            <pc:sldMk cId="0" sldId="798"/>
            <ac:spMk id="12297" creationId="{7941F1D8-BD53-408D-B0DA-7DFE20E1D8DE}"/>
          </ac:spMkLst>
        </pc:spChg>
        <pc:spChg chg="del mod">
          <ac:chgData name="Ralf Rapp" userId="0c705402afb1df23" providerId="LiveId" clId="{5D2A5F0E-ED76-4DFA-9229-5B0D6710ABCB}" dt="2021-05-31T15:44:41.612" v="589" actId="21"/>
          <ac:spMkLst>
            <pc:docMk/>
            <pc:sldMk cId="0" sldId="798"/>
            <ac:spMk id="12299" creationId="{985AAB1D-CCB1-4657-A7AF-5DACAD84FA64}"/>
          </ac:spMkLst>
        </pc:spChg>
        <pc:spChg chg="mod">
          <ac:chgData name="Ralf Rapp" userId="0c705402afb1df23" providerId="LiveId" clId="{5D2A5F0E-ED76-4DFA-9229-5B0D6710ABCB}" dt="2021-06-02T14:56:50.762" v="8085" actId="20577"/>
          <ac:spMkLst>
            <pc:docMk/>
            <pc:sldMk cId="0" sldId="798"/>
            <ac:spMk id="12304" creationId="{4ACD280A-A802-4A4F-BE97-C9CECFFDFA85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05" creationId="{3B6597CB-82AF-4075-A778-B00F948D42EE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06" creationId="{A3B8359C-033F-4C32-97DD-6ED82060A0AB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07" creationId="{AAA6299A-9C6D-4B52-BD43-7BF2F297FD57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2" creationId="{09824C1A-894F-4D38-AD62-F8C4686A1B68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3" creationId="{798218C3-A1E3-4271-86EB-452D7F8FEA8E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4" creationId="{20E7CDFF-9320-4501-8139-AEDC3133D2F0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5" creationId="{53B9D15B-7582-404C-A41C-D5CEC09F985C}"/>
          </ac:spMkLst>
        </pc:spChg>
        <pc:spChg chg="mod">
          <ac:chgData name="Ralf Rapp" userId="0c705402afb1df23" providerId="LiveId" clId="{5D2A5F0E-ED76-4DFA-9229-5B0D6710ABCB}" dt="2021-06-01T14:48:14.134" v="5047" actId="1035"/>
          <ac:spMkLst>
            <pc:docMk/>
            <pc:sldMk cId="0" sldId="798"/>
            <ac:spMk id="12316" creationId="{F6A92FE9-DBD4-4D41-B5B5-C18E2C7049ED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17" creationId="{15382E54-8A6B-46B4-B6B2-40C65A05C3D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18" creationId="{754CCDDA-0C7F-46D2-B648-0BB56C3D8A1E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19" creationId="{23BC23BA-70CD-475E-A738-6D6684CB4BEA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0" creationId="{F0E62FE9-E78B-436D-857E-41C1ED08A458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1" creationId="{344C2555-12F2-495B-A2C3-9DE7C5278B45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2" creationId="{55640DE7-FCF3-4CB1-8103-6988266A2D1B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3" creationId="{38971254-E61D-482B-824D-8DAF4B1D78F5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4" creationId="{E495376D-3FF4-49AC-9418-80D69477C446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5" creationId="{9ABCD780-4BAD-484E-B78A-5145512DD15D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6" creationId="{6EE9EE57-194A-44F3-88A7-E378A2532698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7" creationId="{CCC69695-0C1A-4E63-8E60-659B61AD9756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8" creationId="{B154DE0C-CCB0-4996-95A4-8F21FD049BB2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29" creationId="{714CF450-5998-449B-98C8-D94601AFF490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0" creationId="{7F3FD102-3F4E-4AC2-8381-9CB06360215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1" creationId="{EE870210-11AB-4267-BA3A-E72C50C0B2B0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2" creationId="{C1651EB0-B60C-4162-B67E-2ADDDB074B36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3" creationId="{C7866256-DA8A-4F58-9EA6-99E930F9D27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4" creationId="{66593934-AEEE-4EE4-B407-0D1979760D9F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5" creationId="{0F06F43E-F466-4951-A104-BF2A21657092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6" creationId="{2CE9354C-6CFF-4E9A-BF51-043057F2FCA2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7" creationId="{5089F2EB-44FE-4F02-8680-08899E04B3F6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8" creationId="{40E542E0-9A1D-4C4C-AC47-A49C64D446C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39" creationId="{72B0C225-ED3F-440D-8B3C-DE801D1EA109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40" creationId="{8C8C1527-C369-4009-A4BA-57B48F93D1BB}"/>
          </ac:spMkLst>
        </pc:spChg>
        <pc:spChg chg="mod">
          <ac:chgData name="Ralf Rapp" userId="0c705402afb1df23" providerId="LiveId" clId="{5D2A5F0E-ED76-4DFA-9229-5B0D6710ABCB}" dt="2021-06-01T17:30:46.707" v="7375" actId="1076"/>
          <ac:spMkLst>
            <pc:docMk/>
            <pc:sldMk cId="0" sldId="798"/>
            <ac:spMk id="12341" creationId="{9458BCD4-E036-4C1C-B2EE-DA394CABA88F}"/>
          </ac:spMkLst>
        </pc:spChg>
        <pc:spChg chg="mod">
          <ac:chgData name="Ralf Rapp" userId="0c705402afb1df23" providerId="LiveId" clId="{5D2A5F0E-ED76-4DFA-9229-5B0D6710ABCB}" dt="2021-06-02T14:56:27.359" v="8084" actId="20577"/>
          <ac:spMkLst>
            <pc:docMk/>
            <pc:sldMk cId="0" sldId="798"/>
            <ac:spMk id="13326" creationId="{E3623E72-86F9-4477-A2B8-8BB3D35272C0}"/>
          </ac:spMkLst>
        </pc:spChg>
        <pc:grpChg chg="add mod">
          <ac:chgData name="Ralf Rapp" userId="0c705402afb1df23" providerId="LiveId" clId="{5D2A5F0E-ED76-4DFA-9229-5B0D6710ABCB}" dt="2021-06-01T17:31:17.915" v="7376" actId="164"/>
          <ac:grpSpMkLst>
            <pc:docMk/>
            <pc:sldMk cId="0" sldId="798"/>
            <ac:grpSpMk id="4" creationId="{A55E4109-3767-4F87-8D63-C75578F75A7F}"/>
          </ac:grpSpMkLst>
        </pc:grpChg>
        <pc:grpChg chg="mod">
          <ac:chgData name="Ralf Rapp" userId="0c705402afb1df23" providerId="LiveId" clId="{5D2A5F0E-ED76-4DFA-9229-5B0D6710ABCB}" dt="2021-06-01T17:31:17.915" v="7376" actId="164"/>
          <ac:grpSpMkLst>
            <pc:docMk/>
            <pc:sldMk cId="0" sldId="798"/>
            <ac:grpSpMk id="45" creationId="{39FFF0DD-E9D6-4894-8247-BE7A79F88132}"/>
          </ac:grpSpMkLst>
        </pc:grpChg>
        <pc:grpChg chg="mod">
          <ac:chgData name="Ralf Rapp" userId="0c705402afb1df23" providerId="LiveId" clId="{5D2A5F0E-ED76-4DFA-9229-5B0D6710ABCB}" dt="2021-06-01T17:30:46.707" v="7375" actId="1076"/>
          <ac:grpSpMkLst>
            <pc:docMk/>
            <pc:sldMk cId="0" sldId="798"/>
            <ac:grpSpMk id="12291" creationId="{B73ADA0E-FEEE-4249-BF73-66C2EF130363}"/>
          </ac:grpSpMkLst>
        </pc:grpChg>
        <pc:grpChg chg="mod">
          <ac:chgData name="Ralf Rapp" userId="0c705402afb1df23" providerId="LiveId" clId="{5D2A5F0E-ED76-4DFA-9229-5B0D6710ABCB}" dt="2021-06-01T14:48:14.134" v="5047" actId="1035"/>
          <ac:grpSpMkLst>
            <pc:docMk/>
            <pc:sldMk cId="0" sldId="798"/>
            <ac:grpSpMk id="12303" creationId="{003C03AA-D773-4BC1-95E4-F3AAF4E14E0F}"/>
          </ac:grpSpMkLst>
        </pc:grpChg>
        <pc:picChg chg="mod">
          <ac:chgData name="Ralf Rapp" userId="0c705402afb1df23" providerId="LiveId" clId="{5D2A5F0E-ED76-4DFA-9229-5B0D6710ABCB}" dt="2021-06-01T14:48:14.134" v="5047" actId="1035"/>
          <ac:picMkLst>
            <pc:docMk/>
            <pc:sldMk cId="0" sldId="798"/>
            <ac:picMk id="12302" creationId="{F7C82378-9564-4977-AEC2-2CA75AF3BE29}"/>
          </ac:picMkLst>
        </pc:picChg>
        <pc:picChg chg="mod">
          <ac:chgData name="Ralf Rapp" userId="0c705402afb1df23" providerId="LiveId" clId="{5D2A5F0E-ED76-4DFA-9229-5B0D6710ABCB}" dt="2021-06-01T14:48:14.134" v="5047" actId="1035"/>
          <ac:picMkLst>
            <pc:docMk/>
            <pc:sldMk cId="0" sldId="798"/>
            <ac:picMk id="12309" creationId="{FD9677BB-8A0F-4AC7-B7D7-375A1437FDF5}"/>
          </ac:picMkLst>
        </pc:picChg>
        <pc:picChg chg="mod">
          <ac:chgData name="Ralf Rapp" userId="0c705402afb1df23" providerId="LiveId" clId="{5D2A5F0E-ED76-4DFA-9229-5B0D6710ABCB}" dt="2021-06-01T14:48:14.134" v="5047" actId="1035"/>
          <ac:picMkLst>
            <pc:docMk/>
            <pc:sldMk cId="0" sldId="798"/>
            <ac:picMk id="12310" creationId="{B0FDB4CA-BC24-4CC2-A40E-201B23B23B60}"/>
          </ac:picMkLst>
        </pc:picChg>
        <pc:picChg chg="mod">
          <ac:chgData name="Ralf Rapp" userId="0c705402afb1df23" providerId="LiveId" clId="{5D2A5F0E-ED76-4DFA-9229-5B0D6710ABCB}" dt="2021-06-01T14:48:14.134" v="5047" actId="1035"/>
          <ac:picMkLst>
            <pc:docMk/>
            <pc:sldMk cId="0" sldId="798"/>
            <ac:picMk id="12311" creationId="{901C3F9F-FF45-45F2-A48F-3E6BAE9E132D}"/>
          </ac:picMkLst>
        </pc:picChg>
      </pc:sldChg>
      <pc:sldChg chg="modSp mod">
        <pc:chgData name="Ralf Rapp" userId="0c705402afb1df23" providerId="LiveId" clId="{5D2A5F0E-ED76-4DFA-9229-5B0D6710ABCB}" dt="2021-06-01T17:33:17.082" v="7382" actId="255"/>
        <pc:sldMkLst>
          <pc:docMk/>
          <pc:sldMk cId="0" sldId="800"/>
        </pc:sldMkLst>
        <pc:spChg chg="mod">
          <ac:chgData name="Ralf Rapp" userId="0c705402afb1df23" providerId="LiveId" clId="{5D2A5F0E-ED76-4DFA-9229-5B0D6710ABCB}" dt="2021-06-01T16:09:54.250" v="6137" actId="1038"/>
          <ac:spMkLst>
            <pc:docMk/>
            <pc:sldMk cId="0" sldId="800"/>
            <ac:spMk id="5" creationId="{B614D566-C59C-4466-90F8-E86A019BB9B8}"/>
          </ac:spMkLst>
        </pc:spChg>
        <pc:spChg chg="mod">
          <ac:chgData name="Ralf Rapp" userId="0c705402afb1df23" providerId="LiveId" clId="{5D2A5F0E-ED76-4DFA-9229-5B0D6710ABCB}" dt="2021-06-01T17:33:17.082" v="7382" actId="255"/>
          <ac:spMkLst>
            <pc:docMk/>
            <pc:sldMk cId="0" sldId="800"/>
            <ac:spMk id="12290" creationId="{2FD51B24-7616-4676-9773-A01BBAEECA80}"/>
          </ac:spMkLst>
        </pc:spChg>
      </pc:sldChg>
      <pc:sldChg chg="del">
        <pc:chgData name="Ralf Rapp" userId="0c705402afb1df23" providerId="LiveId" clId="{5D2A5F0E-ED76-4DFA-9229-5B0D6710ABCB}" dt="2021-05-31T16:39:44.653" v="1457" actId="2696"/>
        <pc:sldMkLst>
          <pc:docMk/>
          <pc:sldMk cId="0" sldId="801"/>
        </pc:sldMkLst>
      </pc:sldChg>
      <pc:sldChg chg="modSp mod">
        <pc:chgData name="Ralf Rapp" userId="0c705402afb1df23" providerId="LiveId" clId="{5D2A5F0E-ED76-4DFA-9229-5B0D6710ABCB}" dt="2021-06-02T14:51:03.336" v="8024" actId="20577"/>
        <pc:sldMkLst>
          <pc:docMk/>
          <pc:sldMk cId="0" sldId="813"/>
        </pc:sldMkLst>
        <pc:spChg chg="mod">
          <ac:chgData name="Ralf Rapp" userId="0c705402afb1df23" providerId="LiveId" clId="{5D2A5F0E-ED76-4DFA-9229-5B0D6710ABCB}" dt="2021-05-31T23:34:00.037" v="4799" actId="20577"/>
          <ac:spMkLst>
            <pc:docMk/>
            <pc:sldMk cId="0" sldId="813"/>
            <ac:spMk id="11" creationId="{A1870124-2683-4DE8-A883-1471EC41E285}"/>
          </ac:spMkLst>
        </pc:spChg>
        <pc:spChg chg="mod">
          <ac:chgData name="Ralf Rapp" userId="0c705402afb1df23" providerId="LiveId" clId="{5D2A5F0E-ED76-4DFA-9229-5B0D6710ABCB}" dt="2021-06-02T14:51:03.336" v="8024" actId="20577"/>
          <ac:spMkLst>
            <pc:docMk/>
            <pc:sldMk cId="0" sldId="813"/>
            <ac:spMk id="15366" creationId="{240D96F9-55AA-4011-B4E4-17979491DB80}"/>
          </ac:spMkLst>
        </pc:spChg>
        <pc:spChg chg="mod">
          <ac:chgData name="Ralf Rapp" userId="0c705402afb1df23" providerId="LiveId" clId="{5D2A5F0E-ED76-4DFA-9229-5B0D6710ABCB}" dt="2021-05-31T23:34:10.420" v="4801" actId="1036"/>
          <ac:spMkLst>
            <pc:docMk/>
            <pc:sldMk cId="0" sldId="813"/>
            <ac:spMk id="15369" creationId="{A55E5943-7BE7-4A30-A757-FF7BA068C075}"/>
          </ac:spMkLst>
        </pc:spChg>
      </pc:sldChg>
      <pc:sldChg chg="del">
        <pc:chgData name="Ralf Rapp" userId="0c705402afb1df23" providerId="LiveId" clId="{5D2A5F0E-ED76-4DFA-9229-5B0D6710ABCB}" dt="2021-05-31T16:39:48.668" v="1459" actId="2696"/>
        <pc:sldMkLst>
          <pc:docMk/>
          <pc:sldMk cId="0" sldId="815"/>
        </pc:sldMkLst>
      </pc:sldChg>
      <pc:sldChg chg="del">
        <pc:chgData name="Ralf Rapp" userId="0c705402afb1df23" providerId="LiveId" clId="{5D2A5F0E-ED76-4DFA-9229-5B0D6710ABCB}" dt="2021-05-31T16:39:46.590" v="1458" actId="2696"/>
        <pc:sldMkLst>
          <pc:docMk/>
          <pc:sldMk cId="0" sldId="816"/>
        </pc:sldMkLst>
      </pc:sldChg>
      <pc:sldChg chg="del">
        <pc:chgData name="Ralf Rapp" userId="0c705402afb1df23" providerId="LiveId" clId="{5D2A5F0E-ED76-4DFA-9229-5B0D6710ABCB}" dt="2021-05-31T16:39:50.745" v="1460" actId="2696"/>
        <pc:sldMkLst>
          <pc:docMk/>
          <pc:sldMk cId="0" sldId="817"/>
        </pc:sldMkLst>
      </pc:sldChg>
      <pc:sldChg chg="del">
        <pc:chgData name="Ralf Rapp" userId="0c705402afb1df23" providerId="LiveId" clId="{5D2A5F0E-ED76-4DFA-9229-5B0D6710ABCB}" dt="2021-05-31T19:29:01.114" v="1993" actId="2696"/>
        <pc:sldMkLst>
          <pc:docMk/>
          <pc:sldMk cId="0" sldId="818"/>
        </pc:sldMkLst>
      </pc:sldChg>
      <pc:sldChg chg="addSp delSp modSp add mod modAnim">
        <pc:chgData name="Ralf Rapp" userId="0c705402afb1df23" providerId="LiveId" clId="{5D2A5F0E-ED76-4DFA-9229-5B0D6710ABCB}" dt="2021-06-01T23:45:11.784" v="7985" actId="1076"/>
        <pc:sldMkLst>
          <pc:docMk/>
          <pc:sldMk cId="3552173055" sldId="819"/>
        </pc:sldMkLst>
        <pc:spChg chg="add mod">
          <ac:chgData name="Ralf Rapp" userId="0c705402afb1df23" providerId="LiveId" clId="{5D2A5F0E-ED76-4DFA-9229-5B0D6710ABCB}" dt="2021-06-01T17:37:28.837" v="7389" actId="207"/>
          <ac:spMkLst>
            <pc:docMk/>
            <pc:sldMk cId="3552173055" sldId="819"/>
            <ac:spMk id="10" creationId="{0A87A878-A658-4B62-8302-00D6E3759EA5}"/>
          </ac:spMkLst>
        </pc:spChg>
        <pc:spChg chg="add mod">
          <ac:chgData name="Ralf Rapp" userId="0c705402afb1df23" providerId="LiveId" clId="{5D2A5F0E-ED76-4DFA-9229-5B0D6710ABCB}" dt="2021-06-01T17:36:54.025" v="7385" actId="1036"/>
          <ac:spMkLst>
            <pc:docMk/>
            <pc:sldMk cId="3552173055" sldId="819"/>
            <ac:spMk id="18" creationId="{895FC743-C466-4F5A-8051-82470F302014}"/>
          </ac:spMkLst>
        </pc:spChg>
        <pc:spChg chg="add mod">
          <ac:chgData name="Ralf Rapp" userId="0c705402afb1df23" providerId="LiveId" clId="{5D2A5F0E-ED76-4DFA-9229-5B0D6710ABCB}" dt="2021-05-31T17:22:34.279" v="1967" actId="207"/>
          <ac:spMkLst>
            <pc:docMk/>
            <pc:sldMk cId="3552173055" sldId="819"/>
            <ac:spMk id="19" creationId="{52DE9350-98D7-4E31-B93D-166ACD9CFAFF}"/>
          </ac:spMkLst>
        </pc:spChg>
        <pc:spChg chg="mod">
          <ac:chgData name="Ralf Rapp" userId="0c705402afb1df23" providerId="LiveId" clId="{5D2A5F0E-ED76-4DFA-9229-5B0D6710ABCB}" dt="2021-06-01T16:15:16.492" v="6237" actId="20577"/>
          <ac:spMkLst>
            <pc:docMk/>
            <pc:sldMk cId="3552173055" sldId="819"/>
            <ac:spMk id="28674" creationId="{6DE405B5-798D-475D-96C1-E4F7A90D5244}"/>
          </ac:spMkLst>
        </pc:spChg>
        <pc:spChg chg="mod">
          <ac:chgData name="Ralf Rapp" userId="0c705402afb1df23" providerId="LiveId" clId="{5D2A5F0E-ED76-4DFA-9229-5B0D6710ABCB}" dt="2021-06-01T23:45:11.784" v="7985" actId="1076"/>
          <ac:spMkLst>
            <pc:docMk/>
            <pc:sldMk cId="3552173055" sldId="819"/>
            <ac:spMk id="28675" creationId="{202ADE75-853A-4DBA-AF33-6BE6610AD243}"/>
          </ac:spMkLst>
        </pc:spChg>
        <pc:grpChg chg="del">
          <ac:chgData name="Ralf Rapp" userId="0c705402afb1df23" providerId="LiveId" clId="{5D2A5F0E-ED76-4DFA-9229-5B0D6710ABCB}" dt="2021-05-31T16:43:12.335" v="1536" actId="21"/>
          <ac:grpSpMkLst>
            <pc:docMk/>
            <pc:sldMk cId="3552173055" sldId="819"/>
            <ac:grpSpMk id="2" creationId="{577447D6-BE67-42DC-8DEB-68CBEA722EFF}"/>
          </ac:grpSpMkLst>
        </pc:grpChg>
        <pc:grpChg chg="add mod">
          <ac:chgData name="Ralf Rapp" userId="0c705402afb1df23" providerId="LiveId" clId="{5D2A5F0E-ED76-4DFA-9229-5B0D6710ABCB}" dt="2021-06-01T17:37:04.623" v="7386" actId="164"/>
          <ac:grpSpMkLst>
            <pc:docMk/>
            <pc:sldMk cId="3552173055" sldId="819"/>
            <ac:grpSpMk id="2" creationId="{D1AE9B0C-DA94-4C22-ADF9-8846838CF6E3}"/>
          </ac:grpSpMkLst>
        </pc:grpChg>
        <pc:picChg chg="add mod">
          <ac:chgData name="Ralf Rapp" userId="0c705402afb1df23" providerId="LiveId" clId="{5D2A5F0E-ED76-4DFA-9229-5B0D6710ABCB}" dt="2021-06-01T17:37:04.623" v="7386" actId="164"/>
          <ac:picMkLst>
            <pc:docMk/>
            <pc:sldMk cId="3552173055" sldId="819"/>
            <ac:picMk id="3" creationId="{8547F3F7-5831-4F7E-B5EE-638EF5C5A483}"/>
          </ac:picMkLst>
        </pc:picChg>
        <pc:picChg chg="add mod ord">
          <ac:chgData name="Ralf Rapp" userId="0c705402afb1df23" providerId="LiveId" clId="{5D2A5F0E-ED76-4DFA-9229-5B0D6710ABCB}" dt="2021-05-31T19:26:26.986" v="1990" actId="1076"/>
          <ac:picMkLst>
            <pc:docMk/>
            <pc:sldMk cId="3552173055" sldId="819"/>
            <ac:picMk id="4" creationId="{FBD60784-3073-4A72-851D-34FB1C630092}"/>
          </ac:picMkLst>
        </pc:picChg>
        <pc:picChg chg="add del mod">
          <ac:chgData name="Ralf Rapp" userId="0c705402afb1df23" providerId="LiveId" clId="{5D2A5F0E-ED76-4DFA-9229-5B0D6710ABCB}" dt="2021-05-31T19:25:33.831" v="1979" actId="21"/>
          <ac:picMkLst>
            <pc:docMk/>
            <pc:sldMk cId="3552173055" sldId="819"/>
            <ac:picMk id="6" creationId="{0CD9B3B6-671B-4BEE-AEC8-521219846AC3}"/>
          </ac:picMkLst>
        </pc:picChg>
        <pc:picChg chg="add mod">
          <ac:chgData name="Ralf Rapp" userId="0c705402afb1df23" providerId="LiveId" clId="{5D2A5F0E-ED76-4DFA-9229-5B0D6710ABCB}" dt="2021-05-31T17:22:14.706" v="1964" actId="14100"/>
          <ac:picMkLst>
            <pc:docMk/>
            <pc:sldMk cId="3552173055" sldId="819"/>
            <ac:picMk id="8" creationId="{A2880C13-F472-462C-B364-98B2B0F03626}"/>
          </ac:picMkLst>
        </pc:picChg>
        <pc:picChg chg="add del mod">
          <ac:chgData name="Ralf Rapp" userId="0c705402afb1df23" providerId="LiveId" clId="{5D2A5F0E-ED76-4DFA-9229-5B0D6710ABCB}" dt="2021-05-31T17:17:25.263" v="1733" actId="21"/>
          <ac:picMkLst>
            <pc:docMk/>
            <pc:sldMk cId="3552173055" sldId="819"/>
            <ac:picMk id="9" creationId="{CC2BB054-DED9-4637-8B5D-4BC9BF45A67D}"/>
          </ac:picMkLst>
        </pc:picChg>
        <pc:picChg chg="add mod">
          <ac:chgData name="Ralf Rapp" userId="0c705402afb1df23" providerId="LiveId" clId="{5D2A5F0E-ED76-4DFA-9229-5B0D6710ABCB}" dt="2021-06-01T17:37:04.623" v="7386" actId="164"/>
          <ac:picMkLst>
            <pc:docMk/>
            <pc:sldMk cId="3552173055" sldId="819"/>
            <ac:picMk id="11" creationId="{BB8DF328-635D-4E75-91D1-067015656B3A}"/>
          </ac:picMkLst>
        </pc:picChg>
        <pc:picChg chg="add mod ord">
          <ac:chgData name="Ralf Rapp" userId="0c705402afb1df23" providerId="LiveId" clId="{5D2A5F0E-ED76-4DFA-9229-5B0D6710ABCB}" dt="2021-05-31T19:26:39.858" v="1992" actId="1076"/>
          <ac:picMkLst>
            <pc:docMk/>
            <pc:sldMk cId="3552173055" sldId="819"/>
            <ac:picMk id="13" creationId="{11611618-D6FD-4F10-B666-CA321AB912E7}"/>
          </ac:picMkLst>
        </pc:picChg>
        <pc:picChg chg="add del">
          <ac:chgData name="Ralf Rapp" userId="0c705402afb1df23" providerId="LiveId" clId="{5D2A5F0E-ED76-4DFA-9229-5B0D6710ABCB}" dt="2021-05-31T16:43:53.216" v="1548" actId="21"/>
          <ac:picMkLst>
            <pc:docMk/>
            <pc:sldMk cId="3552173055" sldId="819"/>
            <ac:picMk id="9224" creationId="{D38291FD-761C-4629-819E-595CB6747F55}"/>
          </ac:picMkLst>
        </pc:picChg>
        <pc:picChg chg="add del">
          <ac:chgData name="Ralf Rapp" userId="0c705402afb1df23" providerId="LiveId" clId="{5D2A5F0E-ED76-4DFA-9229-5B0D6710ABCB}" dt="2021-05-31T16:43:54.903" v="1549" actId="21"/>
          <ac:picMkLst>
            <pc:docMk/>
            <pc:sldMk cId="3552173055" sldId="819"/>
            <ac:picMk id="28676" creationId="{8F0859D7-D08D-4A16-8DA7-862080083313}"/>
          </ac:picMkLst>
        </pc:picChg>
        <pc:picChg chg="del">
          <ac:chgData name="Ralf Rapp" userId="0c705402afb1df23" providerId="LiveId" clId="{5D2A5F0E-ED76-4DFA-9229-5B0D6710ABCB}" dt="2021-05-31T16:43:15.334" v="1537" actId="21"/>
          <ac:picMkLst>
            <pc:docMk/>
            <pc:sldMk cId="3552173055" sldId="819"/>
            <ac:picMk id="28677" creationId="{A7B87AAF-8D23-4624-AD93-247CA95D4C72}"/>
          </ac:picMkLst>
        </pc:picChg>
      </pc:sldChg>
      <pc:sldChg chg="addSp delSp modSp add mod addCm delCm">
        <pc:chgData name="Ralf Rapp" userId="0c705402afb1df23" providerId="LiveId" clId="{5D2A5F0E-ED76-4DFA-9229-5B0D6710ABCB}" dt="2021-06-02T23:22:10.645" v="9658" actId="1038"/>
        <pc:sldMkLst>
          <pc:docMk/>
          <pc:sldMk cId="3099845937" sldId="820"/>
        </pc:sldMkLst>
        <pc:spChg chg="add del mod">
          <ac:chgData name="Ralf Rapp" userId="0c705402afb1df23" providerId="LiveId" clId="{5D2A5F0E-ED76-4DFA-9229-5B0D6710ABCB}" dt="2021-05-31T21:30:13.657" v="2461"/>
          <ac:spMkLst>
            <pc:docMk/>
            <pc:sldMk cId="3099845937" sldId="820"/>
            <ac:spMk id="2" creationId="{1D67BD3C-F596-4F3F-9BDB-38C46D972BF6}"/>
          </ac:spMkLst>
        </pc:spChg>
        <pc:spChg chg="add del mod">
          <ac:chgData name="Ralf Rapp" userId="0c705402afb1df23" providerId="LiveId" clId="{5D2A5F0E-ED76-4DFA-9229-5B0D6710ABCB}" dt="2021-05-31T21:49:42.290" v="3376" actId="21"/>
          <ac:spMkLst>
            <pc:docMk/>
            <pc:sldMk cId="3099845937" sldId="820"/>
            <ac:spMk id="3" creationId="{F6DEE9D0-F12F-4219-B903-40C0D9DF7B55}"/>
          </ac:spMkLst>
        </pc:spChg>
        <pc:spChg chg="add del mod">
          <ac:chgData name="Ralf Rapp" userId="0c705402afb1df23" providerId="LiveId" clId="{5D2A5F0E-ED76-4DFA-9229-5B0D6710ABCB}" dt="2021-05-31T21:49:48.007" v="3377" actId="21"/>
          <ac:spMkLst>
            <pc:docMk/>
            <pc:sldMk cId="3099845937" sldId="820"/>
            <ac:spMk id="15" creationId="{BCA7D54D-B63D-4ADE-ABD0-7B941419596E}"/>
          </ac:spMkLst>
        </pc:spChg>
        <pc:spChg chg="add del mod">
          <ac:chgData name="Ralf Rapp" userId="0c705402afb1df23" providerId="LiveId" clId="{5D2A5F0E-ED76-4DFA-9229-5B0D6710ABCB}" dt="2021-05-31T21:49:48.007" v="3377" actId="21"/>
          <ac:spMkLst>
            <pc:docMk/>
            <pc:sldMk cId="3099845937" sldId="820"/>
            <ac:spMk id="16" creationId="{4CACC9E3-68BE-430F-9157-70E0E7E38079}"/>
          </ac:spMkLst>
        </pc:spChg>
        <pc:spChg chg="add del mod">
          <ac:chgData name="Ralf Rapp" userId="0c705402afb1df23" providerId="LiveId" clId="{5D2A5F0E-ED76-4DFA-9229-5B0D6710ABCB}" dt="2021-05-31T21:49:42.290" v="3376" actId="21"/>
          <ac:spMkLst>
            <pc:docMk/>
            <pc:sldMk cId="3099845937" sldId="820"/>
            <ac:spMk id="17" creationId="{95BC69D8-B20D-489F-B340-1888A6663380}"/>
          </ac:spMkLst>
        </pc:spChg>
        <pc:spChg chg="del mod">
          <ac:chgData name="Ralf Rapp" userId="0c705402afb1df23" providerId="LiveId" clId="{5D2A5F0E-ED76-4DFA-9229-5B0D6710ABCB}" dt="2021-05-31T21:49:42.290" v="3376" actId="21"/>
          <ac:spMkLst>
            <pc:docMk/>
            <pc:sldMk cId="3099845937" sldId="820"/>
            <ac:spMk id="18" creationId="{895FC743-C466-4F5A-8051-82470F302014}"/>
          </ac:spMkLst>
        </pc:spChg>
        <pc:spChg chg="del mod">
          <ac:chgData name="Ralf Rapp" userId="0c705402afb1df23" providerId="LiveId" clId="{5D2A5F0E-ED76-4DFA-9229-5B0D6710ABCB}" dt="2021-05-31T19:33:02.423" v="2373" actId="21"/>
          <ac:spMkLst>
            <pc:docMk/>
            <pc:sldMk cId="3099845937" sldId="820"/>
            <ac:spMk id="19" creationId="{52DE9350-98D7-4E31-B93D-166ACD9CFAFF}"/>
          </ac:spMkLst>
        </pc:spChg>
        <pc:spChg chg="add del mod">
          <ac:chgData name="Ralf Rapp" userId="0c705402afb1df23" providerId="LiveId" clId="{5D2A5F0E-ED76-4DFA-9229-5B0D6710ABCB}" dt="2021-05-31T21:49:42.290" v="3376" actId="21"/>
          <ac:spMkLst>
            <pc:docMk/>
            <pc:sldMk cId="3099845937" sldId="820"/>
            <ac:spMk id="20" creationId="{F1887DEF-4B75-4A64-8BE1-B5C1C597B19F}"/>
          </ac:spMkLst>
        </pc:spChg>
        <pc:spChg chg="add mod">
          <ac:chgData name="Ralf Rapp" userId="0c705402afb1df23" providerId="LiveId" clId="{5D2A5F0E-ED76-4DFA-9229-5B0D6710ABCB}" dt="2021-05-31T22:58:10.872" v="4045" actId="1038"/>
          <ac:spMkLst>
            <pc:docMk/>
            <pc:sldMk cId="3099845937" sldId="820"/>
            <ac:spMk id="21" creationId="{1B737949-6B35-4266-A420-E00B52D5BE75}"/>
          </ac:spMkLst>
        </pc:spChg>
        <pc:spChg chg="mod">
          <ac:chgData name="Ralf Rapp" userId="0c705402afb1df23" providerId="LiveId" clId="{5D2A5F0E-ED76-4DFA-9229-5B0D6710ABCB}" dt="2021-06-02T14:51:07.176" v="8026" actId="20577"/>
          <ac:spMkLst>
            <pc:docMk/>
            <pc:sldMk cId="3099845937" sldId="820"/>
            <ac:spMk id="28674" creationId="{6DE405B5-798D-475D-96C1-E4F7A90D5244}"/>
          </ac:spMkLst>
        </pc:spChg>
        <pc:spChg chg="mod">
          <ac:chgData name="Ralf Rapp" userId="0c705402afb1df23" providerId="LiveId" clId="{5D2A5F0E-ED76-4DFA-9229-5B0D6710ABCB}" dt="2021-05-31T21:54:25.325" v="3509" actId="2710"/>
          <ac:spMkLst>
            <pc:docMk/>
            <pc:sldMk cId="3099845937" sldId="820"/>
            <ac:spMk id="28675" creationId="{202ADE75-853A-4DBA-AF33-6BE6610AD243}"/>
          </ac:spMkLst>
        </pc:spChg>
        <pc:picChg chg="del">
          <ac:chgData name="Ralf Rapp" userId="0c705402afb1df23" providerId="LiveId" clId="{5D2A5F0E-ED76-4DFA-9229-5B0D6710ABCB}" dt="2021-05-31T19:30:10.101" v="2049" actId="21"/>
          <ac:picMkLst>
            <pc:docMk/>
            <pc:sldMk cId="3099845937" sldId="820"/>
            <ac:picMk id="4" creationId="{FBD60784-3073-4A72-851D-34FB1C630092}"/>
          </ac:picMkLst>
        </pc:picChg>
        <pc:picChg chg="add del mod">
          <ac:chgData name="Ralf Rapp" userId="0c705402afb1df23" providerId="LiveId" clId="{5D2A5F0E-ED76-4DFA-9229-5B0D6710ABCB}" dt="2021-05-31T21:56:16.840" v="3548" actId="21"/>
          <ac:picMkLst>
            <pc:docMk/>
            <pc:sldMk cId="3099845937" sldId="820"/>
            <ac:picMk id="7" creationId="{24D55BB5-32EB-42D4-B191-D4A680589229}"/>
          </ac:picMkLst>
        </pc:picChg>
        <pc:picChg chg="del">
          <ac:chgData name="Ralf Rapp" userId="0c705402afb1df23" providerId="LiveId" clId="{5D2A5F0E-ED76-4DFA-9229-5B0D6710ABCB}" dt="2021-05-31T19:30:10.101" v="2049" actId="21"/>
          <ac:picMkLst>
            <pc:docMk/>
            <pc:sldMk cId="3099845937" sldId="820"/>
            <ac:picMk id="8" creationId="{A2880C13-F472-462C-B364-98B2B0F03626}"/>
          </ac:picMkLst>
        </pc:picChg>
        <pc:picChg chg="add del mod">
          <ac:chgData name="Ralf Rapp" userId="0c705402afb1df23" providerId="LiveId" clId="{5D2A5F0E-ED76-4DFA-9229-5B0D6710ABCB}" dt="2021-05-31T21:49:42.290" v="3376" actId="21"/>
          <ac:picMkLst>
            <pc:docMk/>
            <pc:sldMk cId="3099845937" sldId="820"/>
            <ac:picMk id="10" creationId="{741BAE6C-AD7D-48EB-9977-C79371560576}"/>
          </ac:picMkLst>
        </pc:picChg>
        <pc:picChg chg="del">
          <ac:chgData name="Ralf Rapp" userId="0c705402afb1df23" providerId="LiveId" clId="{5D2A5F0E-ED76-4DFA-9229-5B0D6710ABCB}" dt="2021-05-31T19:30:10.101" v="2049" actId="21"/>
          <ac:picMkLst>
            <pc:docMk/>
            <pc:sldMk cId="3099845937" sldId="820"/>
            <ac:picMk id="11" creationId="{BB8DF328-635D-4E75-91D1-067015656B3A}"/>
          </ac:picMkLst>
        </pc:picChg>
        <pc:picChg chg="add del mod">
          <ac:chgData name="Ralf Rapp" userId="0c705402afb1df23" providerId="LiveId" clId="{5D2A5F0E-ED76-4DFA-9229-5B0D6710ABCB}" dt="2021-05-31T21:49:42.290" v="3376" actId="21"/>
          <ac:picMkLst>
            <pc:docMk/>
            <pc:sldMk cId="3099845937" sldId="820"/>
            <ac:picMk id="12" creationId="{1198CDAC-10AF-47C7-B0A8-58DD1CF32662}"/>
          </ac:picMkLst>
        </pc:picChg>
        <pc:picChg chg="del">
          <ac:chgData name="Ralf Rapp" userId="0c705402afb1df23" providerId="LiveId" clId="{5D2A5F0E-ED76-4DFA-9229-5B0D6710ABCB}" dt="2021-05-31T19:30:10.101" v="2049" actId="21"/>
          <ac:picMkLst>
            <pc:docMk/>
            <pc:sldMk cId="3099845937" sldId="820"/>
            <ac:picMk id="13" creationId="{11611618-D6FD-4F10-B666-CA321AB912E7}"/>
          </ac:picMkLst>
        </pc:picChg>
        <pc:picChg chg="add del">
          <ac:chgData name="Ralf Rapp" userId="0c705402afb1df23" providerId="LiveId" clId="{5D2A5F0E-ED76-4DFA-9229-5B0D6710ABCB}" dt="2021-05-31T22:46:14.645" v="3691" actId="21"/>
          <ac:picMkLst>
            <pc:docMk/>
            <pc:sldMk cId="3099845937" sldId="820"/>
            <ac:picMk id="14" creationId="{777FF06E-AF34-4ED2-837C-63EA2E33B7A5}"/>
          </ac:picMkLst>
        </pc:picChg>
        <pc:picChg chg="add del mod">
          <ac:chgData name="Ralf Rapp" userId="0c705402afb1df23" providerId="LiveId" clId="{5D2A5F0E-ED76-4DFA-9229-5B0D6710ABCB}" dt="2021-05-31T22:46:13.192" v="3690" actId="21"/>
          <ac:picMkLst>
            <pc:docMk/>
            <pc:sldMk cId="3099845937" sldId="820"/>
            <ac:picMk id="23" creationId="{45C17AD8-4CCE-414B-99C2-B2A3AC658DA6}"/>
          </ac:picMkLst>
        </pc:picChg>
        <pc:picChg chg="add mod">
          <ac:chgData name="Ralf Rapp" userId="0c705402afb1df23" providerId="LiveId" clId="{5D2A5F0E-ED76-4DFA-9229-5B0D6710ABCB}" dt="2021-06-02T23:22:10.645" v="9658" actId="1038"/>
          <ac:picMkLst>
            <pc:docMk/>
            <pc:sldMk cId="3099845937" sldId="820"/>
            <ac:picMk id="25" creationId="{6B7ED0F6-7E3B-4F76-81B8-203CDBFF7930}"/>
          </ac:picMkLst>
        </pc:picChg>
      </pc:sldChg>
      <pc:sldChg chg="addSp delSp modSp mod">
        <pc:chgData name="Ralf Rapp" userId="0c705402afb1df23" providerId="LiveId" clId="{5D2A5F0E-ED76-4DFA-9229-5B0D6710ABCB}" dt="2021-06-02T23:23:40.804" v="9700" actId="20577"/>
        <pc:sldMkLst>
          <pc:docMk/>
          <pc:sldMk cId="1033125347" sldId="821"/>
        </pc:sldMkLst>
        <pc:spChg chg="mod">
          <ac:chgData name="Ralf Rapp" userId="0c705402afb1df23" providerId="LiveId" clId="{5D2A5F0E-ED76-4DFA-9229-5B0D6710ABCB}" dt="2021-06-02T23:22:58.862" v="9669" actId="1037"/>
          <ac:spMkLst>
            <pc:docMk/>
            <pc:sldMk cId="1033125347" sldId="821"/>
            <ac:spMk id="3" creationId="{F6DEE9D0-F12F-4219-B903-40C0D9DF7B55}"/>
          </ac:spMkLst>
        </pc:spChg>
        <pc:spChg chg="add mod">
          <ac:chgData name="Ralf Rapp" userId="0c705402afb1df23" providerId="LiveId" clId="{5D2A5F0E-ED76-4DFA-9229-5B0D6710ABCB}" dt="2021-06-01T16:26:03.116" v="6378" actId="1035"/>
          <ac:spMkLst>
            <pc:docMk/>
            <pc:sldMk cId="1033125347" sldId="821"/>
            <ac:spMk id="7" creationId="{FB04633E-FFFF-4C53-875F-85632984965B}"/>
          </ac:spMkLst>
        </pc:spChg>
        <pc:spChg chg="mod">
          <ac:chgData name="Ralf Rapp" userId="0c705402afb1df23" providerId="LiveId" clId="{5D2A5F0E-ED76-4DFA-9229-5B0D6710ABCB}" dt="2021-06-01T17:34:42.316" v="7384" actId="207"/>
          <ac:spMkLst>
            <pc:docMk/>
            <pc:sldMk cId="1033125347" sldId="821"/>
            <ac:spMk id="15" creationId="{BCA7D54D-B63D-4ADE-ABD0-7B941419596E}"/>
          </ac:spMkLst>
        </pc:spChg>
        <pc:spChg chg="del mod">
          <ac:chgData name="Ralf Rapp" userId="0c705402afb1df23" providerId="LiveId" clId="{5D2A5F0E-ED76-4DFA-9229-5B0D6710ABCB}" dt="2021-05-31T22:56:06.805" v="4033" actId="21"/>
          <ac:spMkLst>
            <pc:docMk/>
            <pc:sldMk cId="1033125347" sldId="821"/>
            <ac:spMk id="16" creationId="{4CACC9E3-68BE-430F-9157-70E0E7E38079}"/>
          </ac:spMkLst>
        </pc:spChg>
        <pc:spChg chg="add mod">
          <ac:chgData name="Ralf Rapp" userId="0c705402afb1df23" providerId="LiveId" clId="{5D2A5F0E-ED76-4DFA-9229-5B0D6710ABCB}" dt="2021-06-02T23:23:40.804" v="9700" actId="20577"/>
          <ac:spMkLst>
            <pc:docMk/>
            <pc:sldMk cId="1033125347" sldId="821"/>
            <ac:spMk id="16" creationId="{751E9216-C405-4039-8A53-13E9F9255B62}"/>
          </ac:spMkLst>
        </pc:spChg>
        <pc:spChg chg="mod">
          <ac:chgData name="Ralf Rapp" userId="0c705402afb1df23" providerId="LiveId" clId="{5D2A5F0E-ED76-4DFA-9229-5B0D6710ABCB}" dt="2021-06-02T23:22:48.994" v="9666" actId="1038"/>
          <ac:spMkLst>
            <pc:docMk/>
            <pc:sldMk cId="1033125347" sldId="821"/>
            <ac:spMk id="17" creationId="{95BC69D8-B20D-489F-B340-1888A6663380}"/>
          </ac:spMkLst>
        </pc:spChg>
        <pc:spChg chg="mod">
          <ac:chgData name="Ralf Rapp" userId="0c705402afb1df23" providerId="LiveId" clId="{5D2A5F0E-ED76-4DFA-9229-5B0D6710ABCB}" dt="2021-06-02T23:22:36.361" v="9663" actId="14100"/>
          <ac:spMkLst>
            <pc:docMk/>
            <pc:sldMk cId="1033125347" sldId="821"/>
            <ac:spMk id="18" creationId="{895FC743-C466-4F5A-8051-82470F302014}"/>
          </ac:spMkLst>
        </pc:spChg>
        <pc:spChg chg="add mod">
          <ac:chgData name="Ralf Rapp" userId="0c705402afb1df23" providerId="LiveId" clId="{5D2A5F0E-ED76-4DFA-9229-5B0D6710ABCB}" dt="2021-06-01T16:26:03.116" v="6378" actId="1035"/>
          <ac:spMkLst>
            <pc:docMk/>
            <pc:sldMk cId="1033125347" sldId="821"/>
            <ac:spMk id="19" creationId="{B6A4E2F0-BAA8-40F7-A4A6-A6A4DE20EA2B}"/>
          </ac:spMkLst>
        </pc:spChg>
        <pc:spChg chg="mod">
          <ac:chgData name="Ralf Rapp" userId="0c705402afb1df23" providerId="LiveId" clId="{5D2A5F0E-ED76-4DFA-9229-5B0D6710ABCB}" dt="2021-06-02T23:22:48.994" v="9666" actId="1038"/>
          <ac:spMkLst>
            <pc:docMk/>
            <pc:sldMk cId="1033125347" sldId="821"/>
            <ac:spMk id="20" creationId="{F1887DEF-4B75-4A64-8BE1-B5C1C597B19F}"/>
          </ac:spMkLst>
        </pc:spChg>
        <pc:spChg chg="add mod">
          <ac:chgData name="Ralf Rapp" userId="0c705402afb1df23" providerId="LiveId" clId="{5D2A5F0E-ED76-4DFA-9229-5B0D6710ABCB}" dt="2021-06-01T16:26:11.497" v="6381" actId="1036"/>
          <ac:spMkLst>
            <pc:docMk/>
            <pc:sldMk cId="1033125347" sldId="821"/>
            <ac:spMk id="21" creationId="{34EDF9F3-D5DE-412B-BEDA-C5FC1470ABE8}"/>
          </ac:spMkLst>
        </pc:spChg>
        <pc:spChg chg="add mod">
          <ac:chgData name="Ralf Rapp" userId="0c705402afb1df23" providerId="LiveId" clId="{5D2A5F0E-ED76-4DFA-9229-5B0D6710ABCB}" dt="2021-06-01T16:26:11.497" v="6381" actId="1036"/>
          <ac:spMkLst>
            <pc:docMk/>
            <pc:sldMk cId="1033125347" sldId="821"/>
            <ac:spMk id="22" creationId="{6E990010-E54F-4125-B43D-F22C2A04E6A0}"/>
          </ac:spMkLst>
        </pc:spChg>
        <pc:spChg chg="add mod">
          <ac:chgData name="Ralf Rapp" userId="0c705402afb1df23" providerId="LiveId" clId="{5D2A5F0E-ED76-4DFA-9229-5B0D6710ABCB}" dt="2021-06-02T23:23:18.106" v="9699" actId="1036"/>
          <ac:spMkLst>
            <pc:docMk/>
            <pc:sldMk cId="1033125347" sldId="821"/>
            <ac:spMk id="23" creationId="{094AD637-4FEA-463D-AA6B-0F6004418F2E}"/>
          </ac:spMkLst>
        </pc:spChg>
        <pc:spChg chg="mod">
          <ac:chgData name="Ralf Rapp" userId="0c705402afb1df23" providerId="LiveId" clId="{5D2A5F0E-ED76-4DFA-9229-5B0D6710ABCB}" dt="2021-06-02T14:51:11.452" v="8028" actId="20577"/>
          <ac:spMkLst>
            <pc:docMk/>
            <pc:sldMk cId="1033125347" sldId="821"/>
            <ac:spMk id="28674" creationId="{6DE405B5-798D-475D-96C1-E4F7A90D5244}"/>
          </ac:spMkLst>
        </pc:spChg>
        <pc:spChg chg="del">
          <ac:chgData name="Ralf Rapp" userId="0c705402afb1df23" providerId="LiveId" clId="{5D2A5F0E-ED76-4DFA-9229-5B0D6710ABCB}" dt="2021-05-31T21:49:31.340" v="3375" actId="21"/>
          <ac:spMkLst>
            <pc:docMk/>
            <pc:sldMk cId="1033125347" sldId="821"/>
            <ac:spMk id="28675" creationId="{202ADE75-853A-4DBA-AF33-6BE6610AD243}"/>
          </ac:spMkLst>
        </pc:spChg>
        <pc:picChg chg="add mod">
          <ac:chgData name="Ralf Rapp" userId="0c705402afb1df23" providerId="LiveId" clId="{5D2A5F0E-ED76-4DFA-9229-5B0D6710ABCB}" dt="2021-06-01T16:26:03.116" v="6378" actId="1035"/>
          <ac:picMkLst>
            <pc:docMk/>
            <pc:sldMk cId="1033125347" sldId="821"/>
            <ac:picMk id="4" creationId="{6DF6D6D6-2884-441C-92F4-D4E7F7FAE0C3}"/>
          </ac:picMkLst>
        </pc:picChg>
        <pc:picChg chg="add mod">
          <ac:chgData name="Ralf Rapp" userId="0c705402afb1df23" providerId="LiveId" clId="{5D2A5F0E-ED76-4DFA-9229-5B0D6710ABCB}" dt="2021-06-01T16:26:03.116" v="6378" actId="1035"/>
          <ac:picMkLst>
            <pc:docMk/>
            <pc:sldMk cId="1033125347" sldId="821"/>
            <ac:picMk id="6" creationId="{D3F84AAA-5E8A-47BB-B3FD-D1E8DF365C27}"/>
          </ac:picMkLst>
        </pc:picChg>
        <pc:picChg chg="del">
          <ac:chgData name="Ralf Rapp" userId="0c705402afb1df23" providerId="LiveId" clId="{5D2A5F0E-ED76-4DFA-9229-5B0D6710ABCB}" dt="2021-05-31T21:49:28.684" v="3374" actId="21"/>
          <ac:picMkLst>
            <pc:docMk/>
            <pc:sldMk cId="1033125347" sldId="821"/>
            <ac:picMk id="7" creationId="{24D55BB5-32EB-42D4-B191-D4A680589229}"/>
          </ac:picMkLst>
        </pc:picChg>
        <pc:picChg chg="add mod">
          <ac:chgData name="Ralf Rapp" userId="0c705402afb1df23" providerId="LiveId" clId="{5D2A5F0E-ED76-4DFA-9229-5B0D6710ABCB}" dt="2021-06-01T16:26:17.271" v="6382" actId="1036"/>
          <ac:picMkLst>
            <pc:docMk/>
            <pc:sldMk cId="1033125347" sldId="821"/>
            <ac:picMk id="9" creationId="{F196B687-1111-4FCF-9F69-A53EE34A8BF3}"/>
          </ac:picMkLst>
        </pc:picChg>
        <pc:picChg chg="mod">
          <ac:chgData name="Ralf Rapp" userId="0c705402afb1df23" providerId="LiveId" clId="{5D2A5F0E-ED76-4DFA-9229-5B0D6710ABCB}" dt="2021-06-01T16:30:05.523" v="6384" actId="1035"/>
          <ac:picMkLst>
            <pc:docMk/>
            <pc:sldMk cId="1033125347" sldId="821"/>
            <ac:picMk id="10" creationId="{741BAE6C-AD7D-48EB-9977-C79371560576}"/>
          </ac:picMkLst>
        </pc:picChg>
        <pc:picChg chg="del mod">
          <ac:chgData name="Ralf Rapp" userId="0c705402afb1df23" providerId="LiveId" clId="{5D2A5F0E-ED76-4DFA-9229-5B0D6710ABCB}" dt="2021-06-01T16:20:27.643" v="6338" actId="21"/>
          <ac:picMkLst>
            <pc:docMk/>
            <pc:sldMk cId="1033125347" sldId="821"/>
            <ac:picMk id="12" creationId="{1198CDAC-10AF-47C7-B0A8-58DD1CF32662}"/>
          </ac:picMkLst>
        </pc:picChg>
      </pc:sldChg>
      <pc:sldChg chg="addSp delSp modSp add mod">
        <pc:chgData name="Ralf Rapp" userId="0c705402afb1df23" providerId="LiveId" clId="{5D2A5F0E-ED76-4DFA-9229-5B0D6710ABCB}" dt="2021-06-02T18:39:46.781" v="9612" actId="20577"/>
        <pc:sldMkLst>
          <pc:docMk/>
          <pc:sldMk cId="3418531562" sldId="822"/>
        </pc:sldMkLst>
        <pc:spChg chg="add del mod">
          <ac:chgData name="Ralf Rapp" userId="0c705402afb1df23" providerId="LiveId" clId="{5D2A5F0E-ED76-4DFA-9229-5B0D6710ABCB}" dt="2021-06-01T16:45:11.140" v="6847" actId="21"/>
          <ac:spMkLst>
            <pc:docMk/>
            <pc:sldMk cId="3418531562" sldId="822"/>
            <ac:spMk id="6" creationId="{3335EEE0-6D73-4F7C-ABF2-46189C9C9F0C}"/>
          </ac:spMkLst>
        </pc:spChg>
        <pc:spChg chg="add mod">
          <ac:chgData name="Ralf Rapp" userId="0c705402afb1df23" providerId="LiveId" clId="{5D2A5F0E-ED76-4DFA-9229-5B0D6710ABCB}" dt="2021-06-01T16:53:23.443" v="6995" actId="1038"/>
          <ac:spMkLst>
            <pc:docMk/>
            <pc:sldMk cId="3418531562" sldId="822"/>
            <ac:spMk id="7" creationId="{80A05EAD-BDCA-4947-9233-2D671EAB5D3B}"/>
          </ac:spMkLst>
        </pc:spChg>
        <pc:spChg chg="add mod">
          <ac:chgData name="Ralf Rapp" userId="0c705402afb1df23" providerId="LiveId" clId="{5D2A5F0E-ED76-4DFA-9229-5B0D6710ABCB}" dt="2021-06-01T17:00:40.811" v="7340" actId="20577"/>
          <ac:spMkLst>
            <pc:docMk/>
            <pc:sldMk cId="3418531562" sldId="822"/>
            <ac:spMk id="12" creationId="{C588BCC1-DA57-4010-9D16-B5CBDF14F3AB}"/>
          </ac:spMkLst>
        </pc:spChg>
        <pc:spChg chg="mod">
          <ac:chgData name="Ralf Rapp" userId="0c705402afb1df23" providerId="LiveId" clId="{5D2A5F0E-ED76-4DFA-9229-5B0D6710ABCB}" dt="2021-06-01T16:58:17.899" v="7195" actId="1076"/>
          <ac:spMkLst>
            <pc:docMk/>
            <pc:sldMk cId="3418531562" sldId="822"/>
            <ac:spMk id="21" creationId="{1B737949-6B35-4266-A420-E00B52D5BE75}"/>
          </ac:spMkLst>
        </pc:spChg>
        <pc:spChg chg="mod">
          <ac:chgData name="Ralf Rapp" userId="0c705402afb1df23" providerId="LiveId" clId="{5D2A5F0E-ED76-4DFA-9229-5B0D6710ABCB}" dt="2021-06-02T14:51:15.668" v="8030" actId="20577"/>
          <ac:spMkLst>
            <pc:docMk/>
            <pc:sldMk cId="3418531562" sldId="822"/>
            <ac:spMk id="28674" creationId="{6DE405B5-798D-475D-96C1-E4F7A90D5244}"/>
          </ac:spMkLst>
        </pc:spChg>
        <pc:spChg chg="mod">
          <ac:chgData name="Ralf Rapp" userId="0c705402afb1df23" providerId="LiveId" clId="{5D2A5F0E-ED76-4DFA-9229-5B0D6710ABCB}" dt="2021-06-02T18:39:46.781" v="9612" actId="20577"/>
          <ac:spMkLst>
            <pc:docMk/>
            <pc:sldMk cId="3418531562" sldId="822"/>
            <ac:spMk id="28675" creationId="{202ADE75-853A-4DBA-AF33-6BE6610AD243}"/>
          </ac:spMkLst>
        </pc:spChg>
        <pc:picChg chg="add mod">
          <ac:chgData name="Ralf Rapp" userId="0c705402afb1df23" providerId="LiveId" clId="{5D2A5F0E-ED76-4DFA-9229-5B0D6710ABCB}" dt="2021-06-01T16:53:58.537" v="7041" actId="14100"/>
          <ac:picMkLst>
            <pc:docMk/>
            <pc:sldMk cId="3418531562" sldId="822"/>
            <ac:picMk id="3" creationId="{BE62257E-1BFC-4413-B457-4C6B7B19596E}"/>
          </ac:picMkLst>
        </pc:picChg>
        <pc:picChg chg="add mod">
          <ac:chgData name="Ralf Rapp" userId="0c705402afb1df23" providerId="LiveId" clId="{5D2A5F0E-ED76-4DFA-9229-5B0D6710ABCB}" dt="2021-06-01T16:54:00.662" v="7042" actId="1076"/>
          <ac:picMkLst>
            <pc:docMk/>
            <pc:sldMk cId="3418531562" sldId="822"/>
            <ac:picMk id="5" creationId="{4C8FD2AD-6D9B-4A97-8ED5-2705E7FFBD1C}"/>
          </ac:picMkLst>
        </pc:picChg>
        <pc:picChg chg="del">
          <ac:chgData name="Ralf Rapp" userId="0c705402afb1df23" providerId="LiveId" clId="{5D2A5F0E-ED76-4DFA-9229-5B0D6710ABCB}" dt="2021-06-01T16:43:54.768" v="6829" actId="21"/>
          <ac:picMkLst>
            <pc:docMk/>
            <pc:sldMk cId="3418531562" sldId="822"/>
            <ac:picMk id="25" creationId="{6B7ED0F6-7E3B-4F76-81B8-203CDBFF7930}"/>
          </ac:picMkLst>
        </pc:picChg>
      </pc:sldChg>
      <pc:sldChg chg="modSp add mod modAnim">
        <pc:chgData name="Ralf Rapp" userId="0c705402afb1df23" providerId="LiveId" clId="{5D2A5F0E-ED76-4DFA-9229-5B0D6710ABCB}" dt="2021-06-01T17:29:56.940" v="7371"/>
        <pc:sldMkLst>
          <pc:docMk/>
          <pc:sldMk cId="117031411" sldId="823"/>
        </pc:sldMkLst>
        <pc:spChg chg="mod">
          <ac:chgData name="Ralf Rapp" userId="0c705402afb1df23" providerId="LiveId" clId="{5D2A5F0E-ED76-4DFA-9229-5B0D6710ABCB}" dt="2021-06-01T17:28:54.082" v="7365" actId="14100"/>
          <ac:spMkLst>
            <pc:docMk/>
            <pc:sldMk cId="117031411" sldId="823"/>
            <ac:spMk id="5" creationId="{B614D566-C59C-4466-90F8-E86A019BB9B8}"/>
          </ac:spMkLst>
        </pc:spChg>
        <pc:spChg chg="mod">
          <ac:chgData name="Ralf Rapp" userId="0c705402afb1df23" providerId="LiveId" clId="{5D2A5F0E-ED76-4DFA-9229-5B0D6710ABCB}" dt="2021-06-01T17:29:31.382" v="7370" actId="255"/>
          <ac:spMkLst>
            <pc:docMk/>
            <pc:sldMk cId="117031411" sldId="823"/>
            <ac:spMk id="12290" creationId="{2FD51B24-7616-4676-9773-A01BBAEECA80}"/>
          </ac:spMkLst>
        </pc:spChg>
      </pc:sldChg>
      <pc:sldChg chg="addSp delSp modSp add mod">
        <pc:chgData name="Ralf Rapp" userId="0c705402afb1df23" providerId="LiveId" clId="{5D2A5F0E-ED76-4DFA-9229-5B0D6710ABCB}" dt="2021-06-03T01:11:38.982" v="9999" actId="20577"/>
        <pc:sldMkLst>
          <pc:docMk/>
          <pc:sldMk cId="144316595" sldId="824"/>
        </pc:sldMkLst>
        <pc:spChg chg="add mod">
          <ac:chgData name="Ralf Rapp" userId="0c705402afb1df23" providerId="LiveId" clId="{5D2A5F0E-ED76-4DFA-9229-5B0D6710ABCB}" dt="2021-06-03T01:04:24.962" v="9900" actId="164"/>
          <ac:spMkLst>
            <pc:docMk/>
            <pc:sldMk cId="144316595" sldId="824"/>
            <ac:spMk id="2" creationId="{01599E00-1462-4D7F-B409-BC7187DEA974}"/>
          </ac:spMkLst>
        </pc:spChg>
        <pc:spChg chg="mod">
          <ac:chgData name="Ralf Rapp" userId="0c705402afb1df23" providerId="LiveId" clId="{5D2A5F0E-ED76-4DFA-9229-5B0D6710ABCB}" dt="2021-06-03T01:01:35.905" v="9836" actId="1036"/>
          <ac:spMkLst>
            <pc:docMk/>
            <pc:sldMk cId="144316595" sldId="824"/>
            <ac:spMk id="14" creationId="{54621F00-4C1E-4B1C-A776-E492761AD707}"/>
          </ac:spMkLst>
        </pc:spChg>
        <pc:spChg chg="add mod">
          <ac:chgData name="Ralf Rapp" userId="0c705402afb1df23" providerId="LiveId" clId="{5D2A5F0E-ED76-4DFA-9229-5B0D6710ABCB}" dt="2021-06-03T01:01:39.508" v="9841" actId="1036"/>
          <ac:spMkLst>
            <pc:docMk/>
            <pc:sldMk cId="144316595" sldId="824"/>
            <ac:spMk id="28" creationId="{DBDDCA18-B347-4D4D-86E3-4BCE0EC6CC97}"/>
          </ac:spMkLst>
        </pc:spChg>
        <pc:spChg chg="add mod">
          <ac:chgData name="Ralf Rapp" userId="0c705402afb1df23" providerId="LiveId" clId="{5D2A5F0E-ED76-4DFA-9229-5B0D6710ABCB}" dt="2021-06-03T01:02:39.217" v="9852" actId="20577"/>
          <ac:spMkLst>
            <pc:docMk/>
            <pc:sldMk cId="144316595" sldId="824"/>
            <ac:spMk id="29" creationId="{323020E6-1FA2-4142-962D-13D200E047DE}"/>
          </ac:spMkLst>
        </pc:spChg>
        <pc:spChg chg="mod">
          <ac:chgData name="Ralf Rapp" userId="0c705402afb1df23" providerId="LiveId" clId="{5D2A5F0E-ED76-4DFA-9229-5B0D6710ABCB}" dt="2021-06-03T01:11:38.982" v="9999" actId="20577"/>
          <ac:spMkLst>
            <pc:docMk/>
            <pc:sldMk cId="144316595" sldId="824"/>
            <ac:spMk id="14338" creationId="{E7130281-866C-40F2-9B8C-80FFC9460E1F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1" creationId="{6B6ABDB0-3AC8-4624-82C2-53D2DA7F4E64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2" creationId="{1E9C8E6C-20D2-4723-A0BD-53B81E17125D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3" creationId="{E5711F49-0B96-4EC4-B418-E465A764ED69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4" creationId="{35C1473B-8F48-404B-969B-CB0BAC2AD183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5" creationId="{9B0F9F1E-E4C5-428A-AB65-1514C4459AE0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6" creationId="{CF73F0BA-308B-452F-A11D-C93F896C5B72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7" creationId="{F0B5AC49-BECF-492A-92F9-D96E85343A46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8" creationId="{67079723-63AC-4B59-A9F4-7E4F41497EA6}"/>
          </ac:spMkLst>
        </pc:spChg>
        <pc:spChg chg="del mod">
          <ac:chgData name="Ralf Rapp" userId="0c705402afb1df23" providerId="LiveId" clId="{5D2A5F0E-ED76-4DFA-9229-5B0D6710ABCB}" dt="2021-06-02T15:14:16.082" v="8210" actId="21"/>
          <ac:spMkLst>
            <pc:docMk/>
            <pc:sldMk cId="144316595" sldId="824"/>
            <ac:spMk id="14349" creationId="{C684E565-5EE0-45C3-86EF-ED699AFEC6D4}"/>
          </ac:spMkLst>
        </pc:spChg>
        <pc:grpChg chg="add mod">
          <ac:chgData name="Ralf Rapp" userId="0c705402afb1df23" providerId="LiveId" clId="{5D2A5F0E-ED76-4DFA-9229-5B0D6710ABCB}" dt="2021-06-03T01:04:24.962" v="9900" actId="164"/>
          <ac:grpSpMkLst>
            <pc:docMk/>
            <pc:sldMk cId="144316595" sldId="824"/>
            <ac:grpSpMk id="4" creationId="{24C68D68-1E24-4109-B67B-DF3C15B14BA6}"/>
          </ac:grpSpMkLst>
        </pc:grpChg>
        <pc:picChg chg="add mod modCrop">
          <ac:chgData name="Ralf Rapp" userId="0c705402afb1df23" providerId="LiveId" clId="{5D2A5F0E-ED76-4DFA-9229-5B0D6710ABCB}" dt="2021-06-03T01:00:10.615" v="9794" actId="732"/>
          <ac:picMkLst>
            <pc:docMk/>
            <pc:sldMk cId="144316595" sldId="824"/>
            <ac:picMk id="3" creationId="{3E9AA794-186F-4F26-899E-1A797A39C153}"/>
          </ac:picMkLst>
        </pc:picChg>
        <pc:picChg chg="add mod modCrop">
          <ac:chgData name="Ralf Rapp" userId="0c705402afb1df23" providerId="LiveId" clId="{5D2A5F0E-ED76-4DFA-9229-5B0D6710ABCB}" dt="2021-06-03T01:02:36.514" v="9850" actId="1038"/>
          <ac:picMkLst>
            <pc:docMk/>
            <pc:sldMk cId="144316595" sldId="824"/>
            <ac:picMk id="5" creationId="{BFDB7A4B-09CD-4554-A2C3-1E160B89EB16}"/>
          </ac:picMkLst>
        </pc:picChg>
        <pc:picChg chg="add mod modCrop">
          <ac:chgData name="Ralf Rapp" userId="0c705402afb1df23" providerId="LiveId" clId="{5D2A5F0E-ED76-4DFA-9229-5B0D6710ABCB}" dt="2021-06-03T01:02:45.887" v="9859" actId="1037"/>
          <ac:picMkLst>
            <pc:docMk/>
            <pc:sldMk cId="144316595" sldId="824"/>
            <ac:picMk id="7" creationId="{94AE1693-66DA-41D6-934D-BBC702A73664}"/>
          </ac:picMkLst>
        </pc:picChg>
        <pc:picChg chg="add mod modCrop">
          <ac:chgData name="Ralf Rapp" userId="0c705402afb1df23" providerId="LiveId" clId="{5D2A5F0E-ED76-4DFA-9229-5B0D6710ABCB}" dt="2021-06-03T01:02:45.887" v="9859" actId="1037"/>
          <ac:picMkLst>
            <pc:docMk/>
            <pc:sldMk cId="144316595" sldId="824"/>
            <ac:picMk id="9" creationId="{3D121BC8-B9E5-40AF-BF91-A4EED1F46FE8}"/>
          </ac:picMkLst>
        </pc:picChg>
        <pc:picChg chg="add mod modCrop">
          <ac:chgData name="Ralf Rapp" userId="0c705402afb1df23" providerId="LiveId" clId="{5D2A5F0E-ED76-4DFA-9229-5B0D6710ABCB}" dt="2021-06-03T01:02:45.887" v="9859" actId="1037"/>
          <ac:picMkLst>
            <pc:docMk/>
            <pc:sldMk cId="144316595" sldId="824"/>
            <ac:picMk id="11" creationId="{EE569EC6-C615-4D3E-A2A1-3CB45D6AFA30}"/>
          </ac:picMkLst>
        </pc:picChg>
        <pc:picChg chg="add mod">
          <ac:chgData name="Ralf Rapp" userId="0c705402afb1df23" providerId="LiveId" clId="{5D2A5F0E-ED76-4DFA-9229-5B0D6710ABCB}" dt="2021-06-03T01:04:24.962" v="9900" actId="164"/>
          <ac:picMkLst>
            <pc:docMk/>
            <pc:sldMk cId="144316595" sldId="824"/>
            <ac:picMk id="12" creationId="{5E717FDA-C200-4724-9546-4468ABE01AAC}"/>
          </ac:picMkLst>
        </pc:picChg>
        <pc:picChg chg="add mod modCrop">
          <ac:chgData name="Ralf Rapp" userId="0c705402afb1df23" providerId="LiveId" clId="{5D2A5F0E-ED76-4DFA-9229-5B0D6710ABCB}" dt="2021-06-03T01:02:45.887" v="9859" actId="1037"/>
          <ac:picMkLst>
            <pc:docMk/>
            <pc:sldMk cId="144316595" sldId="824"/>
            <ac:picMk id="13" creationId="{DDD20267-DB63-4596-8D88-80D2B14F420D}"/>
          </ac:picMkLst>
        </pc:picChg>
        <pc:picChg chg="add mod">
          <ac:chgData name="Ralf Rapp" userId="0c705402afb1df23" providerId="LiveId" clId="{5D2A5F0E-ED76-4DFA-9229-5B0D6710ABCB}" dt="2021-06-03T01:04:24.962" v="9900" actId="164"/>
          <ac:picMkLst>
            <pc:docMk/>
            <pc:sldMk cId="144316595" sldId="824"/>
            <ac:picMk id="15" creationId="{DA63F091-5CF2-4907-82BE-D36EE13005AC}"/>
          </ac:picMkLst>
        </pc:picChg>
        <pc:picChg chg="add del mod">
          <ac:chgData name="Ralf Rapp" userId="0c705402afb1df23" providerId="LiveId" clId="{5D2A5F0E-ED76-4DFA-9229-5B0D6710ABCB}" dt="2021-06-02T15:37:11.811" v="8405" actId="21"/>
          <ac:picMkLst>
            <pc:docMk/>
            <pc:sldMk cId="144316595" sldId="824"/>
            <ac:picMk id="15" creationId="{F7CF8271-A626-4024-87FE-95E00833099B}"/>
          </ac:picMkLst>
        </pc:picChg>
        <pc:picChg chg="add mod modCrop">
          <ac:chgData name="Ralf Rapp" userId="0c705402afb1df23" providerId="LiveId" clId="{5D2A5F0E-ED76-4DFA-9229-5B0D6710ABCB}" dt="2021-06-03T01:00:01.638" v="9793" actId="1038"/>
          <ac:picMkLst>
            <pc:docMk/>
            <pc:sldMk cId="144316595" sldId="824"/>
            <ac:picMk id="16" creationId="{03C5F91C-46E9-4B22-A5C6-5051A4770812}"/>
          </ac:picMkLst>
        </pc:picChg>
        <pc:picChg chg="add mod modCrop">
          <ac:chgData name="Ralf Rapp" userId="0c705402afb1df23" providerId="LiveId" clId="{5D2A5F0E-ED76-4DFA-9229-5B0D6710ABCB}" dt="2021-06-03T01:02:36.514" v="9850" actId="1038"/>
          <ac:picMkLst>
            <pc:docMk/>
            <pc:sldMk cId="144316595" sldId="824"/>
            <ac:picMk id="17" creationId="{D4AAC5F1-94E5-4F76-B1F0-5C921CC1A3FB}"/>
          </ac:picMkLst>
        </pc:picChg>
        <pc:picChg chg="del">
          <ac:chgData name="Ralf Rapp" userId="0c705402afb1df23" providerId="LiveId" clId="{5D2A5F0E-ED76-4DFA-9229-5B0D6710ABCB}" dt="2021-06-02T15:13:50.031" v="8207" actId="21"/>
          <ac:picMkLst>
            <pc:docMk/>
            <pc:sldMk cId="144316595" sldId="824"/>
            <ac:picMk id="14339" creationId="{E0602096-F3E4-41AD-8A8D-1C0ACE88EFB1}"/>
          </ac:picMkLst>
        </pc:picChg>
        <pc:picChg chg="del">
          <ac:chgData name="Ralf Rapp" userId="0c705402afb1df23" providerId="LiveId" clId="{5D2A5F0E-ED76-4DFA-9229-5B0D6710ABCB}" dt="2021-06-02T15:13:50.031" v="8207" actId="21"/>
          <ac:picMkLst>
            <pc:docMk/>
            <pc:sldMk cId="144316595" sldId="824"/>
            <ac:picMk id="14340" creationId="{FF9C8CDB-41FE-4B7C-8BF2-FC366EB851C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37D6502-6A02-4F5D-B56C-1341A851F7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Ralf Rapp</a:t>
            </a:r>
          </a:p>
          <a:p>
            <a:pPr>
              <a:defRPr/>
            </a:pP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02BBA9B-3BBA-4084-8D3C-B40A9D9399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12FC9F62-DD73-42F7-84FE-F8F611479F1F}" type="datetime1">
              <a:rPr lang="en-US"/>
              <a:pPr>
                <a:defRPr/>
              </a:pPr>
              <a:t>6/2/2021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CF4B22C-E1C4-4ACF-B947-1468C28B87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 altLang="he-IL"/>
              <a:t>RHIC II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476C27C-FF7E-412F-8AB0-3A12BC73AA6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0F69E5B-78AA-4C75-9A2D-32E6D5618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27CEE0CE-2544-43D6-96C7-CE3F5E3A1A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747" name="Rectangle 9">
            <a:extLst>
              <a:ext uri="{FF2B5EF4-FFF2-40B4-BE49-F238E27FC236}">
                <a16:creationId xmlns:a16="http://schemas.microsoft.com/office/drawing/2014/main" id="{EBD2D133-5E44-4844-9EBD-A3CF329C269F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41375" y="722313"/>
            <a:ext cx="521335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20CBC3C-B2BA-4492-BEE2-E0847F40E4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noProof="0"/>
              <a:t>Click to edit Master text styles</a:t>
            </a:r>
          </a:p>
          <a:p>
            <a:pPr lvl="1"/>
            <a:r>
              <a:rPr lang="en-US" altLang="he-IL" noProof="0"/>
              <a:t>Second level</a:t>
            </a:r>
          </a:p>
          <a:p>
            <a:pPr lvl="2"/>
            <a:r>
              <a:rPr lang="en-US" altLang="he-IL" noProof="0"/>
              <a:t>Third level</a:t>
            </a:r>
          </a:p>
          <a:p>
            <a:pPr lvl="3"/>
            <a:r>
              <a:rPr lang="en-US" altLang="he-IL" noProof="0"/>
              <a:t>Fourth level</a:t>
            </a:r>
          </a:p>
          <a:p>
            <a:pPr lvl="4"/>
            <a:r>
              <a:rPr lang="en-US" altLang="he-IL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485E7D5B-161F-4925-95B4-F3E86A5535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fld id="{2F7E1FD8-0169-4690-A55B-191EE70841FE}" type="datetime1">
              <a:rPr lang="en-US"/>
              <a:pPr>
                <a:defRPr/>
              </a:pPr>
              <a:t>6/2/2021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F224C8ED-5631-4F3E-BF99-F92FFE8F91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E5C5C7A-4B78-4328-86D9-49B5DEA23D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80F1B4A-CECF-47B5-B52B-CD58C16EC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 (Hebrew)" charset="-79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>
            <a:extLst>
              <a:ext uri="{FF2B5EF4-FFF2-40B4-BE49-F238E27FC236}">
                <a16:creationId xmlns:a16="http://schemas.microsoft.com/office/drawing/2014/main" id="{2A9F86B8-ADD3-4D4A-A658-6FD89058B30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3645347D-C583-4E8D-8090-19BC209DAFEC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6/2/2021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3">
            <a:extLst>
              <a:ext uri="{FF2B5EF4-FFF2-40B4-BE49-F238E27FC236}">
                <a16:creationId xmlns:a16="http://schemas.microsoft.com/office/drawing/2014/main" id="{2EFF26A6-EAB3-438F-8DE7-608A92C8D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3E03208C-9AD5-4A90-8BD4-6537006F60A4}" type="slidenum">
              <a:rPr kumimoji="0"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A062CC8-1E20-4A6E-8F78-460403FA5E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1A71CCBF-D8CD-4EA8-97FF-38264B634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3525F42-DF12-49F9-8D11-E88C296F4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847086D-684B-49E6-B182-0CBC17C24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3796" name="Date Placeholder 3">
            <a:extLst>
              <a:ext uri="{FF2B5EF4-FFF2-40B4-BE49-F238E27FC236}">
                <a16:creationId xmlns:a16="http://schemas.microsoft.com/office/drawing/2014/main" id="{FAB37E59-9D64-42AB-BB02-884C984CB9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1EE7413E-A90C-4358-A3C3-7B8BDA011746}" type="datetime1">
              <a:rPr kumimoji="0"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6/2/2021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Slide Number Placeholder 4">
            <a:extLst>
              <a:ext uri="{FF2B5EF4-FFF2-40B4-BE49-F238E27FC236}">
                <a16:creationId xmlns:a16="http://schemas.microsoft.com/office/drawing/2014/main" id="{C766EFA5-DE61-41F0-AF33-A6CC1C5C3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021E9992-32F5-486F-A7AA-171F426693BA}" type="slidenum">
              <a:rPr kumimoji="0"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kumimoji="0"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>
            <a:extLst>
              <a:ext uri="{FF2B5EF4-FFF2-40B4-BE49-F238E27FC236}">
                <a16:creationId xmlns:a16="http://schemas.microsoft.com/office/drawing/2014/main" id="{ED7DA50F-F165-40DD-8D02-AC20989BA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DC4BA7AD-BC0C-4C6B-B805-73678CFB0099}" type="slidenum">
              <a:rPr kumimoji="0"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CC5BF8A-DCB8-4849-B3DC-79B581A5F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20521B7-FCD5-4252-A274-EA7D099D9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4821" name="Date Placeholder 5">
            <a:extLst>
              <a:ext uri="{FF2B5EF4-FFF2-40B4-BE49-F238E27FC236}">
                <a16:creationId xmlns:a16="http://schemas.microsoft.com/office/drawing/2014/main" id="{A10603B4-46E6-4A9D-ACCB-3865A4AD3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86CCEE05-6BB7-46FD-A808-3E0035841F48}" type="datetime1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6/2/2021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4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>
            <a:extLst>
              <a:ext uri="{FF2B5EF4-FFF2-40B4-BE49-F238E27FC236}">
                <a16:creationId xmlns:a16="http://schemas.microsoft.com/office/drawing/2014/main" id="{38E5A30C-ABF5-4C23-8033-8974FBA51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1C0C8-FC20-4541-9370-96691573CF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677E0EB-DED2-4AB4-916F-4108C4C23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17EE2-74FE-47F9-AD3C-ACB0EAED8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9941" name="Date Placeholder 5">
            <a:extLst>
              <a:ext uri="{FF2B5EF4-FFF2-40B4-BE49-F238E27FC236}">
                <a16:creationId xmlns:a16="http://schemas.microsoft.com/office/drawing/2014/main" id="{5B3CCCDE-7BD2-4B52-A35B-B87534E921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0A7D1-46E6-4195-9711-9914336891CE}" type="datetime1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6/2/2021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>
            <a:extLst>
              <a:ext uri="{FF2B5EF4-FFF2-40B4-BE49-F238E27FC236}">
                <a16:creationId xmlns:a16="http://schemas.microsoft.com/office/drawing/2014/main" id="{ED7DA50F-F165-40DD-8D02-AC20989BA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DC4BA7AD-BC0C-4C6B-B805-73678CFB0099}" type="slidenum">
              <a:rPr kumimoji="0"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4CC5BF8A-DCB8-4849-B3DC-79B581A5F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20521B7-FCD5-4252-A274-EA7D099D9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Times New Roman (Hebrew)" charset="0"/>
            </a:endParaRPr>
          </a:p>
        </p:txBody>
      </p:sp>
      <p:sp>
        <p:nvSpPr>
          <p:cNvPr id="34821" name="Date Placeholder 5">
            <a:extLst>
              <a:ext uri="{FF2B5EF4-FFF2-40B4-BE49-F238E27FC236}">
                <a16:creationId xmlns:a16="http://schemas.microsoft.com/office/drawing/2014/main" id="{A10603B4-46E6-4A9D-ACCB-3865A4AD34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fld id="{86CCEE05-6BB7-46FD-A808-3E0035841F48}" type="datetime1">
              <a:rPr kumimoji="0" lang="en-US" altLang="en-US" sz="12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6/2/2021</a:t>
            </a:fld>
            <a:endParaRPr kumimoji="0"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3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DFFB0993-561C-42B9-854C-1575EFF55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80FAE227-18E5-4183-8363-3E49807B4BA4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67F893-C1E4-4BC1-8CB4-91B9C68CCF0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0B1323C-7ACC-4A1B-92E5-E80B27964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DCE36C5-D6EC-48B8-BD9F-E3CB99616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14EB9890-6F3F-4C09-8D02-6B437DE12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25331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282788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441918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2200643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9113322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1AE2054C-770E-42BE-A552-18BDC9B1991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09F5A0FA-374D-4B90-B1A3-2EA53D971880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81185-C2B6-4A4B-9BD1-8FFE4DDC61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C406C03-5A7D-47F0-B867-F55147808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FFD8DA1-0DF9-4AB3-914C-2D977D94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fld id="{8313E6E8-E5B8-484E-BA75-6B7B26B49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195045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061408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165614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937384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317928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946313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724188"/>
      </p:ext>
    </p:extLst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128574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003743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287106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95187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347758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456181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792980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CB0ABC05-441D-4AA2-99A9-99C1CA08A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4530" tIns="47265" rIns="94530" bIns="47265"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9A123413-B37C-4589-A686-54C335532A3B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lIns="94530" tIns="47265" rIns="94530" bIns="47265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3" y="427039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6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2"/>
            <a:ext cx="4953000" cy="1752599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5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45024B-053A-416B-A55F-3A32044E400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5186" tIns="47594" rIns="95186" bIns="47594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894DF97-89CA-4E9E-A020-A600D098E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5186" tIns="47594" rIns="95186" bIns="47594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6E563E-73E0-4F23-9DAF-44035FB0BA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5186" tIns="47594" rIns="95186" bIns="47594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fld id="{5D8E7297-1696-41F8-B3A9-CF5DCAF79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032645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706884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2651" indent="0">
              <a:buNone/>
              <a:defRPr sz="1900"/>
            </a:lvl2pPr>
            <a:lvl3pPr marL="945302" indent="0">
              <a:buNone/>
              <a:defRPr sz="1600"/>
            </a:lvl3pPr>
            <a:lvl4pPr marL="1417953" indent="0">
              <a:buNone/>
              <a:defRPr sz="1400"/>
            </a:lvl4pPr>
            <a:lvl5pPr marL="1890604" indent="0">
              <a:buNone/>
              <a:defRPr sz="1400"/>
            </a:lvl5pPr>
            <a:lvl6pPr marL="2363255" indent="0">
              <a:buNone/>
              <a:defRPr sz="1400"/>
            </a:lvl6pPr>
            <a:lvl7pPr marL="2835906" indent="0">
              <a:buNone/>
              <a:defRPr sz="1400"/>
            </a:lvl7pPr>
            <a:lvl8pPr marL="3308556" indent="0">
              <a:buNone/>
              <a:defRPr sz="1400"/>
            </a:lvl8pPr>
            <a:lvl9pPr marL="378120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121544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042331"/>
      </p:ext>
    </p:extLst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1" cy="53340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524000"/>
            <a:ext cx="4876801" cy="53340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276451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651" indent="0">
              <a:buNone/>
              <a:defRPr sz="2100" b="1"/>
            </a:lvl2pPr>
            <a:lvl3pPr marL="945302" indent="0">
              <a:buNone/>
              <a:defRPr sz="1900" b="1"/>
            </a:lvl3pPr>
            <a:lvl4pPr marL="1417953" indent="0">
              <a:buNone/>
              <a:defRPr sz="1600" b="1"/>
            </a:lvl4pPr>
            <a:lvl5pPr marL="1890604" indent="0">
              <a:buNone/>
              <a:defRPr sz="1600" b="1"/>
            </a:lvl5pPr>
            <a:lvl6pPr marL="2363255" indent="0">
              <a:buNone/>
              <a:defRPr sz="1600" b="1"/>
            </a:lvl6pPr>
            <a:lvl7pPr marL="2835906" indent="0">
              <a:buNone/>
              <a:defRPr sz="1600" b="1"/>
            </a:lvl7pPr>
            <a:lvl8pPr marL="3308556" indent="0">
              <a:buNone/>
              <a:defRPr sz="1600" b="1"/>
            </a:lvl8pPr>
            <a:lvl9pPr marL="37812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2651" indent="0">
              <a:buNone/>
              <a:defRPr sz="2100" b="1"/>
            </a:lvl2pPr>
            <a:lvl3pPr marL="945302" indent="0">
              <a:buNone/>
              <a:defRPr sz="1900" b="1"/>
            </a:lvl3pPr>
            <a:lvl4pPr marL="1417953" indent="0">
              <a:buNone/>
              <a:defRPr sz="1600" b="1"/>
            </a:lvl4pPr>
            <a:lvl5pPr marL="1890604" indent="0">
              <a:buNone/>
              <a:defRPr sz="1600" b="1"/>
            </a:lvl5pPr>
            <a:lvl6pPr marL="2363255" indent="0">
              <a:buNone/>
              <a:defRPr sz="1600" b="1"/>
            </a:lvl6pPr>
            <a:lvl7pPr marL="2835906" indent="0">
              <a:buNone/>
              <a:defRPr sz="1600" b="1"/>
            </a:lvl7pPr>
            <a:lvl8pPr marL="3308556" indent="0">
              <a:buNone/>
              <a:defRPr sz="1600" b="1"/>
            </a:lvl8pPr>
            <a:lvl9pPr marL="37812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044996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910479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230786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49"/>
            <a:ext cx="3259138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2651" indent="0">
              <a:buNone/>
              <a:defRPr sz="1300"/>
            </a:lvl2pPr>
            <a:lvl3pPr marL="945302" indent="0">
              <a:buNone/>
              <a:defRPr sz="1100"/>
            </a:lvl3pPr>
            <a:lvl4pPr marL="1417953" indent="0">
              <a:buNone/>
              <a:defRPr sz="900"/>
            </a:lvl4pPr>
            <a:lvl5pPr marL="1890604" indent="0">
              <a:buNone/>
              <a:defRPr sz="900"/>
            </a:lvl5pPr>
            <a:lvl6pPr marL="2363255" indent="0">
              <a:buNone/>
              <a:defRPr sz="900"/>
            </a:lvl6pPr>
            <a:lvl7pPr marL="2835906" indent="0">
              <a:buNone/>
              <a:defRPr sz="900"/>
            </a:lvl7pPr>
            <a:lvl8pPr marL="3308556" indent="0">
              <a:buNone/>
              <a:defRPr sz="900"/>
            </a:lvl8pPr>
            <a:lvl9pPr marL="37812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949717"/>
      </p:ext>
    </p:extLst>
  </p:cSld>
  <p:clrMapOvr>
    <a:masterClrMapping/>
  </p:clrMapOvr>
  <p:transition>
    <p:strips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1"/>
            <a:ext cx="5943600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2651" indent="0">
              <a:buNone/>
              <a:defRPr sz="2900"/>
            </a:lvl2pPr>
            <a:lvl3pPr marL="945302" indent="0">
              <a:buNone/>
              <a:defRPr sz="2500"/>
            </a:lvl3pPr>
            <a:lvl4pPr marL="1417953" indent="0">
              <a:buNone/>
              <a:defRPr sz="2100"/>
            </a:lvl4pPr>
            <a:lvl5pPr marL="1890604" indent="0">
              <a:buNone/>
              <a:defRPr sz="2100"/>
            </a:lvl5pPr>
            <a:lvl6pPr marL="2363255" indent="0">
              <a:buNone/>
              <a:defRPr sz="2100"/>
            </a:lvl6pPr>
            <a:lvl7pPr marL="2835906" indent="0">
              <a:buNone/>
              <a:defRPr sz="2100"/>
            </a:lvl7pPr>
            <a:lvl8pPr marL="3308556" indent="0">
              <a:buNone/>
              <a:defRPr sz="2100"/>
            </a:lvl8pPr>
            <a:lvl9pPr marL="3781207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72651" indent="0">
              <a:buNone/>
              <a:defRPr sz="1300"/>
            </a:lvl2pPr>
            <a:lvl3pPr marL="945302" indent="0">
              <a:buNone/>
              <a:defRPr sz="1100"/>
            </a:lvl3pPr>
            <a:lvl4pPr marL="1417953" indent="0">
              <a:buNone/>
              <a:defRPr sz="900"/>
            </a:lvl4pPr>
            <a:lvl5pPr marL="1890604" indent="0">
              <a:buNone/>
              <a:defRPr sz="900"/>
            </a:lvl5pPr>
            <a:lvl6pPr marL="2363255" indent="0">
              <a:buNone/>
              <a:defRPr sz="900"/>
            </a:lvl6pPr>
            <a:lvl7pPr marL="2835906" indent="0">
              <a:buNone/>
              <a:defRPr sz="900"/>
            </a:lvl7pPr>
            <a:lvl8pPr marL="3308556" indent="0">
              <a:buNone/>
              <a:defRPr sz="900"/>
            </a:lvl8pPr>
            <a:lvl9pPr marL="37812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682029"/>
      </p:ext>
    </p:extLst>
  </p:cSld>
  <p:clrMapOvr>
    <a:masterClrMapping/>
  </p:clrMapOvr>
  <p:transition>
    <p:strips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047322"/>
      </p:ext>
    </p:extLst>
  </p:cSld>
  <p:clrMapOvr>
    <a:masterClrMapping/>
  </p:clrMapOvr>
  <p:transition>
    <p:strips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404463"/>
      </p:ext>
    </p:extLst>
  </p:cSld>
  <p:clrMapOvr>
    <a:masterClrMapping/>
  </p:clrMapOvr>
  <p:transition>
    <p:strips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1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524000"/>
            <a:ext cx="4876801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199" y="4267200"/>
            <a:ext cx="4876801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81939"/>
      </p:ext>
    </p:extLst>
  </p:cSld>
  <p:clrMapOvr>
    <a:masterClrMapping/>
  </p:clrMapOvr>
  <p:transition>
    <p:strips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1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199" y="1524000"/>
            <a:ext cx="4876801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199" y="4267200"/>
            <a:ext cx="4876801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305346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420994"/>
      </p:ext>
    </p:extLst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ED29A68-DD42-4D30-9D08-E65969253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66F8053A-A57F-4303-9E87-AAA76F929BFA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2E5703-A0E5-4EE2-97FE-BD05FC0DBC9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8346883-578C-4664-8F68-933351B6B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hlink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0309427-DA46-4A7A-8D00-ECA1A6E4D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Arial" panose="020B0604020202020204" pitchFamily="34" charset="0"/>
              </a:defRPr>
            </a:lvl1pPr>
          </a:lstStyle>
          <a:p>
            <a:fld id="{BD721D27-9C5C-4BC8-86E1-177D8C1A6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619263"/>
      </p:ext>
    </p:extLst>
  </p:cSld>
  <p:clrMapOvr>
    <a:masterClrMapping/>
  </p:clrMapOvr>
  <p:transition>
    <p:strips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484818"/>
      </p:ext>
    </p:extLst>
  </p:cSld>
  <p:clrMapOvr>
    <a:masterClrMapping/>
  </p:clrMapOvr>
  <p:transition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780062"/>
      </p:ext>
    </p:extLst>
  </p:cSld>
  <p:clrMapOvr>
    <a:masterClrMapping/>
  </p:clrMapOvr>
  <p:transition>
    <p:strips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45390"/>
      </p:ext>
    </p:extLst>
  </p:cSld>
  <p:clrMapOvr>
    <a:masterClrMapping/>
  </p:clrMapOvr>
  <p:transition>
    <p:strips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858217"/>
      </p:ext>
    </p:extLst>
  </p:cSld>
  <p:clrMapOvr>
    <a:masterClrMapping/>
  </p:clrMapOvr>
  <p:transition>
    <p:strips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518397"/>
      </p:ext>
    </p:extLst>
  </p:cSld>
  <p:clrMapOvr>
    <a:masterClrMapping/>
  </p:clrMapOvr>
  <p:transition>
    <p:strips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87144"/>
      </p:ext>
    </p:extLst>
  </p:cSld>
  <p:clrMapOvr>
    <a:masterClrMapping/>
  </p:clrMapOvr>
  <p:transition>
    <p:strips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697029"/>
      </p:ext>
    </p:extLst>
  </p:cSld>
  <p:clrMapOvr>
    <a:masterClrMapping/>
  </p:clrMapOvr>
  <p:transition>
    <p:strips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34731"/>
      </p:ext>
    </p:extLst>
  </p:cSld>
  <p:clrMapOvr>
    <a:masterClrMapping/>
  </p:clrMapOvr>
  <p:transition>
    <p:strips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239413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985111"/>
      </p:ext>
    </p:extLst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965037"/>
      </p:ext>
    </p:extLst>
  </p:cSld>
  <p:clrMapOvr>
    <a:masterClrMapping/>
  </p:clrMapOvr>
  <p:transition>
    <p:strips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6587683"/>
      </p:ext>
    </p:extLst>
  </p:cSld>
  <p:clrMapOvr>
    <a:masterClrMapping/>
  </p:clrMapOvr>
  <p:transition>
    <p:strips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210566"/>
      </p:ext>
    </p:extLst>
  </p:cSld>
  <p:clrMapOvr>
    <a:masterClrMapping/>
  </p:clrMapOvr>
  <p:transition>
    <p:strips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CB3EFBE7-032F-4FB4-889F-E58C4A796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>
            <a:extLst>
              <a:ext uri="{FF2B5EF4-FFF2-40B4-BE49-F238E27FC236}">
                <a16:creationId xmlns:a16="http://schemas.microsoft.com/office/drawing/2014/main" id="{9414B7F5-FF42-4C42-845D-851CF6580F17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971800" y="427038"/>
            <a:ext cx="6932613" cy="1524000"/>
          </a:xfrm>
        </p:spPr>
        <p:txBody>
          <a:bodyPr anchor="b"/>
          <a:lstStyle>
            <a:lvl1pPr>
              <a:lnSpc>
                <a:spcPct val="80000"/>
              </a:lnSpc>
              <a:defRPr sz="4400"/>
            </a:lvl1pPr>
          </a:lstStyle>
          <a:p>
            <a:r>
              <a:rPr lang="en-US" altLang="he-IL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40250" y="1752600"/>
            <a:ext cx="49530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 sz="2400"/>
            </a:lvl1pPr>
          </a:lstStyle>
          <a:p>
            <a:r>
              <a:rPr lang="en-US" altLang="he-IL"/>
              <a:t>Click to edit Master subtitle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5DCEDA-2466-4A47-97EA-3BBFFC93A22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r>
              <a:rPr lang="en-US"/>
              <a:t>Ralf Rapp</a:t>
            </a: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56BCF73-7B1F-413D-AF6D-4C9EF62B4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798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9966"/>
                </a:solidFill>
                <a:latin typeface="Arial" charset="0"/>
                <a:cs typeface="Times New Roman (Hebrew)" charset="-79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DB70185-EE22-4165-8640-30D4A1DB9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5946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99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5AB4D8-3088-4A8A-A01C-8DFC240DB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540304"/>
      </p:ext>
    </p:extLst>
  </p:cSld>
  <p:clrMapOvr>
    <a:masterClrMapping/>
  </p:clrMapOvr>
  <p:transition>
    <p:strips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08478"/>
      </p:ext>
    </p:extLst>
  </p:cSld>
  <p:clrMapOvr>
    <a:masterClrMapping/>
  </p:clrMapOvr>
  <p:transition>
    <p:strips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613961"/>
      </p:ext>
    </p:extLst>
  </p:cSld>
  <p:clrMapOvr>
    <a:masterClrMapping/>
  </p:clrMapOvr>
  <p:transition>
    <p:strips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48768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638802"/>
      </p:ext>
    </p:extLst>
  </p:cSld>
  <p:clrMapOvr>
    <a:masterClrMapping/>
  </p:clrMapOvr>
  <p:transition>
    <p:strips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108040"/>
      </p:ext>
    </p:extLst>
  </p:cSld>
  <p:clrMapOvr>
    <a:masterClrMapping/>
  </p:clrMapOvr>
  <p:transition>
    <p:strips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268424"/>
      </p:ext>
    </p:extLst>
  </p:cSld>
  <p:clrMapOvr>
    <a:masterClrMapping/>
  </p:clrMapOvr>
  <p:transition>
    <p:strips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320337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262629"/>
      </p:ext>
    </p:extLst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879258"/>
      </p:ext>
    </p:extLst>
  </p:cSld>
  <p:clrMapOvr>
    <a:masterClrMapping/>
  </p:clrMapOvr>
  <p:transition>
    <p:strips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749641"/>
      </p:ext>
    </p:extLst>
  </p:cSld>
  <p:clrMapOvr>
    <a:masterClrMapping/>
  </p:clrMapOvr>
  <p:transition>
    <p:strips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885008"/>
      </p:ext>
    </p:extLst>
  </p:cSld>
  <p:clrMapOvr>
    <a:masterClrMapping/>
  </p:clrMapOvr>
  <p:transition>
    <p:strips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9500" y="228600"/>
            <a:ext cx="24765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72771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652685"/>
      </p:ext>
    </p:extLst>
  </p:cSld>
  <p:clrMapOvr>
    <a:masterClrMapping/>
  </p:clrMapOvr>
  <p:transition>
    <p:strips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5845881"/>
      </p:ext>
    </p:extLst>
  </p:cSld>
  <p:clrMapOvr>
    <a:masterClrMapping/>
  </p:clrMapOvr>
  <p:transition>
    <p:strips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81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5240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4267200"/>
            <a:ext cx="4876800" cy="2590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7105503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511418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697720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936725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22A1142-3FCD-4CEE-80EB-657CF0441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864A5BFF-DA4E-42AF-AD0D-8EFBC5D26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1" r:id="rId1"/>
    <p:sldLayoutId id="2147488915" r:id="rId2"/>
    <p:sldLayoutId id="2147488916" r:id="rId3"/>
    <p:sldLayoutId id="2147488917" r:id="rId4"/>
    <p:sldLayoutId id="2147488918" r:id="rId5"/>
    <p:sldLayoutId id="2147488919" r:id="rId6"/>
    <p:sldLayoutId id="2147488920" r:id="rId7"/>
    <p:sldLayoutId id="2147488921" r:id="rId8"/>
    <p:sldLayoutId id="2147488922" r:id="rId9"/>
    <p:sldLayoutId id="2147488923" r:id="rId10"/>
    <p:sldLayoutId id="2147488924" r:id="rId11"/>
    <p:sldLayoutId id="2147488925" r:id="rId12"/>
    <p:sldLayoutId id="2147488926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1E613826-29BA-4A81-9547-13B4B655B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35AAD3B7-7912-4BEC-A775-3DAEEC807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2" r:id="rId1"/>
    <p:sldLayoutId id="2147488927" r:id="rId2"/>
    <p:sldLayoutId id="2147488928" r:id="rId3"/>
    <p:sldLayoutId id="2147488929" r:id="rId4"/>
    <p:sldLayoutId id="2147488930" r:id="rId5"/>
    <p:sldLayoutId id="2147488931" r:id="rId6"/>
    <p:sldLayoutId id="2147488932" r:id="rId7"/>
    <p:sldLayoutId id="2147488933" r:id="rId8"/>
    <p:sldLayoutId id="2147488934" r:id="rId9"/>
    <p:sldLayoutId id="2147488935" r:id="rId10"/>
    <p:sldLayoutId id="2147488936" r:id="rId11"/>
    <p:sldLayoutId id="2147488937" r:id="rId12"/>
    <p:sldLayoutId id="2147488938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5D6EC1AF-BC6C-4425-980E-77807EB6D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6" tIns="47594" rIns="95186" bIns="475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14CD06A6-FF93-4FEE-9179-89AF622B9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86" tIns="47594" rIns="95186" bIns="47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53" r:id="rId1"/>
    <p:sldLayoutId id="2147488939" r:id="rId2"/>
    <p:sldLayoutId id="2147488940" r:id="rId3"/>
    <p:sldLayoutId id="2147488941" r:id="rId4"/>
    <p:sldLayoutId id="2147488942" r:id="rId5"/>
    <p:sldLayoutId id="2147488943" r:id="rId6"/>
    <p:sldLayoutId id="2147488944" r:id="rId7"/>
    <p:sldLayoutId id="2147488945" r:id="rId8"/>
    <p:sldLayoutId id="2147488946" r:id="rId9"/>
    <p:sldLayoutId id="2147488947" r:id="rId10"/>
    <p:sldLayoutId id="2147488948" r:id="rId11"/>
    <p:sldLayoutId id="2147488949" r:id="rId12"/>
    <p:sldLayoutId id="2147488950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72651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45302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417953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90604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9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54013" indent="-354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900" b="1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52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500">
          <a:solidFill>
            <a:schemeClr val="tx1"/>
          </a:solidFill>
          <a:latin typeface="+mn-lt"/>
          <a:cs typeface="+mn-cs"/>
        </a:defRPr>
      </a:lvl2pPr>
      <a:lvl3pPr marL="1181100" indent="-2349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100">
          <a:solidFill>
            <a:schemeClr val="tx1"/>
          </a:solidFill>
          <a:latin typeface="+mn-lt"/>
          <a:cs typeface="+mn-cs"/>
        </a:defRPr>
      </a:lvl3pPr>
      <a:lvl4pPr marL="1654175" indent="-2349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100">
          <a:solidFill>
            <a:schemeClr val="tx1"/>
          </a:solidFill>
          <a:latin typeface="Arial" charset="0"/>
          <a:cs typeface="+mn-cs"/>
        </a:defRPr>
      </a:lvl4pPr>
      <a:lvl5pPr marL="2125663" indent="-2349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5pPr>
      <a:lvl6pPr marL="2599580" indent="-2363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6pPr>
      <a:lvl7pPr marL="3072231" indent="-2363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7pPr>
      <a:lvl8pPr marL="3544882" indent="-2363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8pPr>
      <a:lvl9pPr marL="4017533" indent="-2363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1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2651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5302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953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0604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3255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906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8556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207" algn="l" defTabSz="945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F6DFFF2-6AD1-41AE-9B49-EE4271D46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A1DA04B2-4CCC-4C86-90E5-6FFC4F65D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2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55" r:id="rId1"/>
    <p:sldLayoutId id="2147488956" r:id="rId2"/>
    <p:sldLayoutId id="2147488957" r:id="rId3"/>
    <p:sldLayoutId id="2147488958" r:id="rId4"/>
    <p:sldLayoutId id="2147488959" r:id="rId5"/>
    <p:sldLayoutId id="2147488960" r:id="rId6"/>
    <p:sldLayoutId id="2147488961" r:id="rId7"/>
    <p:sldLayoutId id="2147488962" r:id="rId8"/>
    <p:sldLayoutId id="2147488963" r:id="rId9"/>
    <p:sldLayoutId id="2147488964" r:id="rId10"/>
    <p:sldLayoutId id="2147488965" r:id="rId11"/>
    <p:sldLayoutId id="2147488966" r:id="rId12"/>
    <p:sldLayoutId id="2147488967" r:id="rId13"/>
  </p:sldLayoutIdLst>
  <p:transition>
    <p:strips dir="rd"/>
  </p:transition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C279E647-FD17-4F3B-A86F-5818A8C93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81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C9B6AFEF-2FEB-41E5-B6C2-CD79E5B82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906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8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69" r:id="rId1"/>
    <p:sldLayoutId id="2147488970" r:id="rId2"/>
    <p:sldLayoutId id="2147488971" r:id="rId3"/>
    <p:sldLayoutId id="2147488972" r:id="rId4"/>
    <p:sldLayoutId id="2147488973" r:id="rId5"/>
    <p:sldLayoutId id="2147488974" r:id="rId6"/>
    <p:sldLayoutId id="2147488975" r:id="rId7"/>
    <p:sldLayoutId id="2147488976" r:id="rId8"/>
    <p:sldLayoutId id="2147488977" r:id="rId9"/>
    <p:sldLayoutId id="2147488978" r:id="rId10"/>
    <p:sldLayoutId id="2147488979" r:id="rId11"/>
    <p:sldLayoutId id="2147488980" r:id="rId12"/>
    <p:sldLayoutId id="2147488981" r:id="rId13"/>
  </p:sldLayoutIdLst>
  <p:transition>
    <p:strips dir="rd"/>
  </p:transition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 u="sng">
          <a:solidFill>
            <a:srgbClr val="000066"/>
          </a:solidFill>
          <a:latin typeface="Times New Roman" pitchFamily="18" charset="0"/>
          <a:cs typeface="Times New Roman (Hebrew)" charset="-79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Monotype Sorts" pitchFamily="2" charset="2"/>
        <a:buChar char="n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F"/>
        <a:defRPr kumimoji="1"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12D186-11B1-4204-B9A5-CD0BE65A93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5088" y="0"/>
            <a:ext cx="9998076" cy="16002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3800" dirty="0">
                <a:solidFill>
                  <a:schemeClr val="bg2"/>
                </a:solidFill>
              </a:rPr>
              <a:t>Heavy </a:t>
            </a:r>
            <a:r>
              <a:rPr lang="en-US" altLang="en-US" sz="3800" dirty="0" err="1">
                <a:solidFill>
                  <a:schemeClr val="bg2"/>
                </a:solidFill>
              </a:rPr>
              <a:t>Quarkonia</a:t>
            </a:r>
            <a:r>
              <a:rPr lang="en-US" altLang="en-US" sz="3800" dirty="0">
                <a:solidFill>
                  <a:schemeClr val="bg2"/>
                </a:solidFill>
              </a:rPr>
              <a:t> in Medium (Theory)</a:t>
            </a:r>
            <a:endParaRPr lang="en-US" altLang="en-US" sz="3800" dirty="0">
              <a:solidFill>
                <a:srgbClr val="C00000"/>
              </a:solidFill>
            </a:endParaRPr>
          </a:p>
        </p:txBody>
      </p:sp>
      <p:sp>
        <p:nvSpPr>
          <p:cNvPr id="7171" name="Rectangle 16">
            <a:extLst>
              <a:ext uri="{FF2B5EF4-FFF2-40B4-BE49-F238E27FC236}">
                <a16:creationId xmlns:a16="http://schemas.microsoft.com/office/drawing/2014/main" id="{9BA4C575-1386-4D13-81D0-3E7D2AD7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8338"/>
            <a:ext cx="9934575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</a:t>
            </a:r>
            <a:r>
              <a:rPr lang="en-US" altLang="he-IL" sz="2600" dirty="0">
                <a:solidFill>
                  <a:srgbClr val="008000"/>
                </a:solidFill>
              </a:rPr>
              <a:t>Ralf Rapp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3000" dirty="0">
                <a:solidFill>
                  <a:srgbClr val="008000"/>
                </a:solidFill>
              </a:rPr>
              <a:t>   </a:t>
            </a:r>
            <a:r>
              <a:rPr lang="en-US" altLang="he-IL" sz="2600" dirty="0">
                <a:solidFill>
                  <a:srgbClr val="008000"/>
                </a:solidFill>
              </a:rPr>
              <a:t>Cyclotron Institute +  </a:t>
            </a:r>
          </a:p>
          <a:p>
            <a:pPr algn="ctr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Dept of Phys &amp; Astro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Texas A&amp;M University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8000"/>
                </a:solidFill>
              </a:rPr>
              <a:t>   College Station, TX, USA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1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rapp@comp.tamu.edu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endParaRPr lang="en-US" altLang="he-IL" sz="2600" dirty="0">
              <a:solidFill>
                <a:srgbClr val="003399"/>
              </a:solidFill>
            </a:endParaRP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Charm 2020 Conference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Online</a:t>
            </a:r>
          </a:p>
          <a:p>
            <a:pPr algn="ctr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he-IL" sz="2600" dirty="0">
                <a:solidFill>
                  <a:srgbClr val="003399"/>
                </a:solidFill>
              </a:rPr>
              <a:t>May 31 - June 04, 2021</a:t>
            </a:r>
            <a:endParaRPr lang="en-US" altLang="he-IL" sz="2600" dirty="0">
              <a:solidFill>
                <a:srgbClr val="000066"/>
              </a:solidFill>
            </a:endParaRPr>
          </a:p>
        </p:txBody>
      </p:sp>
      <p:pic>
        <p:nvPicPr>
          <p:cNvPr id="7172" name="Picture 17" descr="tamuG">
            <a:extLst>
              <a:ext uri="{FF2B5EF4-FFF2-40B4-BE49-F238E27FC236}">
                <a16:creationId xmlns:a16="http://schemas.microsoft.com/office/drawing/2014/main" id="{4D51E739-F921-4497-B33A-CA84C618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01" b="20000"/>
          <a:stretch>
            <a:fillRect/>
          </a:stretch>
        </p:blipFill>
        <p:spPr bwMode="auto">
          <a:xfrm>
            <a:off x="88900" y="2157413"/>
            <a:ext cx="24130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8" descr="img014">
            <a:extLst>
              <a:ext uri="{FF2B5EF4-FFF2-40B4-BE49-F238E27FC236}">
                <a16:creationId xmlns:a16="http://schemas.microsoft.com/office/drawing/2014/main" id="{97597343-A161-483E-89FE-35B4E79B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2227263"/>
            <a:ext cx="2049462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>
            <a:extLst>
              <a:ext uri="{FF2B5EF4-FFF2-40B4-BE49-F238E27FC236}">
                <a16:creationId xmlns:a16="http://schemas.microsoft.com/office/drawing/2014/main" id="{1D76E56F-279C-46E3-BF1E-AE865650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575"/>
            <a:ext cx="2660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63637D-771F-4F20-979F-D156A43EBD17}"/>
              </a:ext>
            </a:extLst>
          </p:cNvPr>
          <p:cNvSpPr txBox="1"/>
          <p:nvPr/>
        </p:nvSpPr>
        <p:spPr>
          <a:xfrm>
            <a:off x="2467090" y="1737935"/>
            <a:ext cx="3596148" cy="78483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4500" dirty="0"/>
          </a:p>
        </p:txBody>
      </p:sp>
      <p:sp>
        <p:nvSpPr>
          <p:cNvPr id="12290" name="Rectangle 12">
            <a:extLst>
              <a:ext uri="{FF2B5EF4-FFF2-40B4-BE49-F238E27FC236}">
                <a16:creationId xmlns:a16="http://schemas.microsoft.com/office/drawing/2014/main" id="{175A60B3-4EB4-4629-8C19-E9913F0A6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0163" y="0"/>
            <a:ext cx="9993313" cy="6080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400" dirty="0">
                <a:solidFill>
                  <a:schemeClr val="bg2"/>
                </a:solidFill>
              </a:rPr>
              <a:t>3.1 Quarkonium Transport in Heavy-Ion Collisions</a:t>
            </a:r>
          </a:p>
        </p:txBody>
      </p:sp>
      <p:grpSp>
        <p:nvGrpSpPr>
          <p:cNvPr id="12291" name="Group 13">
            <a:extLst>
              <a:ext uri="{FF2B5EF4-FFF2-40B4-BE49-F238E27FC236}">
                <a16:creationId xmlns:a16="http://schemas.microsoft.com/office/drawing/2014/main" id="{B73ADA0E-FEEE-4249-BF73-66C2EF13036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029718"/>
            <a:ext cx="2685700" cy="2285638"/>
            <a:chOff x="3689" y="2540"/>
            <a:chExt cx="2023" cy="1636"/>
          </a:xfrm>
        </p:grpSpPr>
        <p:sp>
          <p:nvSpPr>
            <p:cNvPr id="12317" name="Oval 14">
              <a:extLst>
                <a:ext uri="{FF2B5EF4-FFF2-40B4-BE49-F238E27FC236}">
                  <a16:creationId xmlns:a16="http://schemas.microsoft.com/office/drawing/2014/main" id="{15382E54-8A6B-46B4-B6B2-40C65A05C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2709"/>
              <a:ext cx="1561" cy="1467"/>
            </a:xfrm>
            <a:prstGeom prst="ellipse">
              <a:avLst/>
            </a:prstGeom>
            <a:gradFill rotWithShape="1">
              <a:gsLst>
                <a:gs pos="0">
                  <a:srgbClr val="FF5050">
                    <a:alpha val="79999"/>
                  </a:srgbClr>
                </a:gs>
                <a:gs pos="100000">
                  <a:srgbClr val="D2424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18" name="Line 15">
              <a:extLst>
                <a:ext uri="{FF2B5EF4-FFF2-40B4-BE49-F238E27FC236}">
                  <a16:creationId xmlns:a16="http://schemas.microsoft.com/office/drawing/2014/main" id="{754CCDDA-0C7F-46D2-B648-0BB56C3D8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3" y="3315"/>
              <a:ext cx="508" cy="9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16">
              <a:extLst>
                <a:ext uri="{FF2B5EF4-FFF2-40B4-BE49-F238E27FC236}">
                  <a16:creationId xmlns:a16="http://schemas.microsoft.com/office/drawing/2014/main" id="{23BC23BA-70CD-475E-A738-6D6684CB4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3" y="2715"/>
              <a:ext cx="471" cy="60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17">
              <a:extLst>
                <a:ext uri="{FF2B5EF4-FFF2-40B4-BE49-F238E27FC236}">
                  <a16:creationId xmlns:a16="http://schemas.microsoft.com/office/drawing/2014/main" id="{F0E62FE9-E78B-436D-857E-41C1ED08A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333"/>
              <a:ext cx="495" cy="2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8">
              <a:extLst>
                <a:ext uri="{FF2B5EF4-FFF2-40B4-BE49-F238E27FC236}">
                  <a16:creationId xmlns:a16="http://schemas.microsoft.com/office/drawing/2014/main" id="{344C2555-12F2-495B-A2C3-9DE7C5278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2" y="3080"/>
              <a:ext cx="726" cy="28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Oval 19">
              <a:extLst>
                <a:ext uri="{FF2B5EF4-FFF2-40B4-BE49-F238E27FC236}">
                  <a16:creationId xmlns:a16="http://schemas.microsoft.com/office/drawing/2014/main" id="{55640DE7-FCF3-4CB1-8103-6988266A2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" y="3275"/>
              <a:ext cx="138" cy="1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 i="1">
                <a:solidFill>
                  <a:srgbClr val="000066"/>
                </a:solidFill>
              </a:endParaRPr>
            </a:p>
          </p:txBody>
        </p:sp>
        <p:sp>
          <p:nvSpPr>
            <p:cNvPr id="12323" name="Line 20">
              <a:extLst>
                <a:ext uri="{FF2B5EF4-FFF2-40B4-BE49-F238E27FC236}">
                  <a16:creationId xmlns:a16="http://schemas.microsoft.com/office/drawing/2014/main" id="{38971254-E61D-482B-824D-8DAF4B1D7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7" y="2739"/>
              <a:ext cx="180" cy="2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21">
              <a:extLst>
                <a:ext uri="{FF2B5EF4-FFF2-40B4-BE49-F238E27FC236}">
                  <a16:creationId xmlns:a16="http://schemas.microsoft.com/office/drawing/2014/main" id="{E495376D-3FF4-49AC-9418-80D69477C4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5" y="3105"/>
              <a:ext cx="279" cy="11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Text Box 22">
              <a:extLst>
                <a:ext uri="{FF2B5EF4-FFF2-40B4-BE49-F238E27FC236}">
                  <a16:creationId xmlns:a16="http://schemas.microsoft.com/office/drawing/2014/main" id="{9ABCD780-4BAD-484E-B78A-5145512DD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4" y="2997"/>
              <a:ext cx="4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010000"/>
                  </a:solidFill>
                </a:rPr>
                <a:t>J/</a:t>
              </a:r>
              <a:r>
                <a:rPr lang="en-US" altLang="en-US" sz="2600">
                  <a:solidFill>
                    <a:srgbClr val="010000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12326" name="Text Box 23">
              <a:extLst>
                <a:ext uri="{FF2B5EF4-FFF2-40B4-BE49-F238E27FC236}">
                  <a16:creationId xmlns:a16="http://schemas.microsoft.com/office/drawing/2014/main" id="{6EE9EE57-194A-44F3-88A7-E378A25326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5" y="2928"/>
              <a:ext cx="29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010000"/>
                  </a:solidFill>
                </a:rPr>
                <a:t>D</a:t>
              </a:r>
              <a:endParaRPr lang="en-US" altLang="en-US" sz="2600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27" name="Text Box 24">
              <a:extLst>
                <a:ext uri="{FF2B5EF4-FFF2-40B4-BE49-F238E27FC236}">
                  <a16:creationId xmlns:a16="http://schemas.microsoft.com/office/drawing/2014/main" id="{CCC69695-0C1A-4E63-8E60-659B61AD9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" y="2540"/>
              <a:ext cx="29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ts val="300"/>
                </a:spcBef>
                <a:buClrTx/>
                <a:buSzTx/>
                <a:buFontTx/>
                <a:buNone/>
              </a:pPr>
              <a:r>
                <a:rPr lang="en-US" altLang="en-US" sz="2600" dirty="0">
                  <a:solidFill>
                    <a:srgbClr val="010000"/>
                  </a:solidFill>
                </a:rPr>
                <a:t>D</a:t>
              </a:r>
              <a:endParaRPr lang="en-US" altLang="en-US" sz="2600" dirty="0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28" name="Text Box 25">
              <a:extLst>
                <a:ext uri="{FF2B5EF4-FFF2-40B4-BE49-F238E27FC236}">
                  <a16:creationId xmlns:a16="http://schemas.microsoft.com/office/drawing/2014/main" id="{B154DE0C-CCB0-4996-95A4-8F21FD04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1" y="277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rgbClr val="010000"/>
                  </a:solidFill>
                </a:rPr>
                <a:t>-</a:t>
              </a:r>
              <a:endParaRPr lang="en-US" altLang="en-US" dirty="0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29" name="Line 26">
              <a:extLst>
                <a:ext uri="{FF2B5EF4-FFF2-40B4-BE49-F238E27FC236}">
                  <a16:creationId xmlns:a16="http://schemas.microsoft.com/office/drawing/2014/main" id="{714CF450-5998-449B-98C8-D94601AFF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2" y="3442"/>
              <a:ext cx="811" cy="16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27">
              <a:extLst>
                <a:ext uri="{FF2B5EF4-FFF2-40B4-BE49-F238E27FC236}">
                  <a16:creationId xmlns:a16="http://schemas.microsoft.com/office/drawing/2014/main" id="{7F3FD102-3F4E-4AC2-8381-9CB063602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654" y="3602"/>
              <a:ext cx="50" cy="286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28">
              <a:extLst>
                <a:ext uri="{FF2B5EF4-FFF2-40B4-BE49-F238E27FC236}">
                  <a16:creationId xmlns:a16="http://schemas.microsoft.com/office/drawing/2014/main" id="{EE870210-11AB-4267-BA3A-E72C50C0B2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47" y="3523"/>
              <a:ext cx="642" cy="38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29">
              <a:extLst>
                <a:ext uri="{FF2B5EF4-FFF2-40B4-BE49-F238E27FC236}">
                  <a16:creationId xmlns:a16="http://schemas.microsoft.com/office/drawing/2014/main" id="{C1651EB0-B60C-4162-B67E-2ADDDB074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3" y="2916"/>
              <a:ext cx="355" cy="61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33" name="Line 30">
              <a:extLst>
                <a:ext uri="{FF2B5EF4-FFF2-40B4-BE49-F238E27FC236}">
                  <a16:creationId xmlns:a16="http://schemas.microsoft.com/office/drawing/2014/main" id="{C7866256-DA8A-4F58-9EA6-99E930F9D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2" y="3885"/>
              <a:ext cx="600" cy="175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31">
              <a:extLst>
                <a:ext uri="{FF2B5EF4-FFF2-40B4-BE49-F238E27FC236}">
                  <a16:creationId xmlns:a16="http://schemas.microsoft.com/office/drawing/2014/main" id="{66593934-AEEE-4EE4-B407-0D1979760D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3908"/>
              <a:ext cx="637" cy="193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Oval 32">
              <a:extLst>
                <a:ext uri="{FF2B5EF4-FFF2-40B4-BE49-F238E27FC236}">
                  <a16:creationId xmlns:a16="http://schemas.microsoft.com/office/drawing/2014/main" id="{0F06F43E-F466-4951-A104-BF2A21657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" y="3819"/>
              <a:ext cx="138" cy="13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 i="1">
                <a:solidFill>
                  <a:srgbClr val="000066"/>
                </a:solidFill>
              </a:endParaRPr>
            </a:p>
          </p:txBody>
        </p:sp>
        <p:sp>
          <p:nvSpPr>
            <p:cNvPr id="12336" name="Text Box 33">
              <a:extLst>
                <a:ext uri="{FF2B5EF4-FFF2-40B4-BE49-F238E27FC236}">
                  <a16:creationId xmlns:a16="http://schemas.microsoft.com/office/drawing/2014/main" id="{2CE9354C-6CFF-4E9A-BF51-043057F2F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2" y="3753"/>
              <a:ext cx="4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 dirty="0">
                  <a:solidFill>
                    <a:srgbClr val="010000"/>
                  </a:solidFill>
                </a:rPr>
                <a:t>J/</a:t>
              </a:r>
              <a:r>
                <a:rPr lang="en-US" altLang="en-US" sz="2600" dirty="0">
                  <a:solidFill>
                    <a:srgbClr val="010000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12337" name="Text Box 34">
              <a:extLst>
                <a:ext uri="{FF2B5EF4-FFF2-40B4-BE49-F238E27FC236}">
                  <a16:creationId xmlns:a16="http://schemas.microsoft.com/office/drawing/2014/main" id="{5089F2EB-44FE-4F02-8680-08899E04B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5" y="3573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10000"/>
                  </a:solidFill>
                </a:rPr>
                <a:t>c</a:t>
              </a:r>
              <a:endParaRPr lang="en-US" altLang="en-US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38" name="Text Box 35">
              <a:extLst>
                <a:ext uri="{FF2B5EF4-FFF2-40B4-BE49-F238E27FC236}">
                  <a16:creationId xmlns:a16="http://schemas.microsoft.com/office/drawing/2014/main" id="{40E542E0-9A1D-4C4C-AC47-A49C64D44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3" y="349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10000"/>
                  </a:solidFill>
                </a:rPr>
                <a:t>-</a:t>
              </a:r>
              <a:endParaRPr lang="en-US" altLang="en-US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39" name="Text Box 36">
              <a:extLst>
                <a:ext uri="{FF2B5EF4-FFF2-40B4-BE49-F238E27FC236}">
                  <a16:creationId xmlns:a16="http://schemas.microsoft.com/office/drawing/2014/main" id="{72B0C225-ED3F-440D-8B3C-DE801D1EA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504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010000"/>
                  </a:solidFill>
                </a:rPr>
                <a:t>c</a:t>
              </a:r>
              <a:endParaRPr lang="en-US" altLang="en-US">
                <a:solidFill>
                  <a:srgbClr val="01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2340" name="Line 37">
              <a:extLst>
                <a:ext uri="{FF2B5EF4-FFF2-40B4-BE49-F238E27FC236}">
                  <a16:creationId xmlns:a16="http://schemas.microsoft.com/office/drawing/2014/main" id="{8C8C1527-C369-4009-A4BA-57B48F93D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" y="2910"/>
              <a:ext cx="101" cy="19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41" name="Line 38">
              <a:extLst>
                <a:ext uri="{FF2B5EF4-FFF2-40B4-BE49-F238E27FC236}">
                  <a16:creationId xmlns:a16="http://schemas.microsoft.com/office/drawing/2014/main" id="{9458BCD4-E036-4C1C-B2EE-DA394CABA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8" y="3475"/>
              <a:ext cx="247" cy="4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2" name="Text Box 42">
            <a:extLst>
              <a:ext uri="{FF2B5EF4-FFF2-40B4-BE49-F238E27FC236}">
                <a16:creationId xmlns:a16="http://schemas.microsoft.com/office/drawing/2014/main" id="{D243E2B4-72BD-413A-A71D-6612F8E6E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03238"/>
            <a:ext cx="50593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>
                <a:solidFill>
                  <a:srgbClr val="009900"/>
                </a:solidFill>
              </a:rPr>
              <a:t>[PBM+Stachel ’00, Thews et al ’01, Grandchamp+RR ‘01,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>
                <a:solidFill>
                  <a:srgbClr val="009900"/>
                </a:solidFill>
              </a:rPr>
              <a:t> Gorenstein et al ’02, Ko et al ’02, Andronic et al ‘03,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>
                <a:solidFill>
                  <a:srgbClr val="009900"/>
                </a:solidFill>
              </a:rPr>
              <a:t> Zhuang et al ’05, Ferreiro et al ‘11, Strickland et al ‘11 …]</a:t>
            </a:r>
          </a:p>
        </p:txBody>
      </p:sp>
      <p:sp>
        <p:nvSpPr>
          <p:cNvPr id="12297" name="Text Box 48">
            <a:extLst>
              <a:ext uri="{FF2B5EF4-FFF2-40B4-BE49-F238E27FC236}">
                <a16:creationId xmlns:a16="http://schemas.microsoft.com/office/drawing/2014/main" id="{7941F1D8-BD53-408D-B0DA-7DFE20E1D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3190"/>
            <a:ext cx="6483350" cy="163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0" lang="en-US" altLang="en-US" sz="2600" b="0" dirty="0">
                <a:solidFill>
                  <a:srgbClr val="0000CC"/>
                </a:solidFill>
              </a:rPr>
              <a:t> </a:t>
            </a:r>
            <a:r>
              <a:rPr kumimoji="0" lang="en-US" altLang="en-US" sz="2600" dirty="0">
                <a:solidFill>
                  <a:srgbClr val="000099"/>
                </a:solidFill>
              </a:rPr>
              <a:t>Semiclassical Transport</a:t>
            </a:r>
            <a:r>
              <a:rPr kumimoji="0" lang="en-US" altLang="en-US" sz="2600" dirty="0">
                <a:solidFill>
                  <a:srgbClr val="0000CC"/>
                </a:solidFill>
              </a:rPr>
              <a:t> </a:t>
            </a:r>
            <a:endParaRPr kumimoji="0" lang="en-US" altLang="en-US" sz="26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kumimoji="0" lang="en-US" altLang="en-US" sz="2500" b="0" dirty="0">
                <a:solidFill>
                  <a:srgbClr val="990099"/>
                </a:solidFill>
                <a:sym typeface="Symbol" panose="05050102010706020507" pitchFamily="18" charset="2"/>
              </a:rPr>
              <a:t>   </a:t>
            </a:r>
            <a:r>
              <a:rPr kumimoji="0"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Boltzmann eq.   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p</a:t>
            </a:r>
            <a:r>
              <a:rPr kumimoji="0" lang="en-US" altLang="en-US" sz="2500" baseline="30000" dirty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∂</a:t>
            </a:r>
            <a:r>
              <a:rPr kumimoji="0" lang="en-US" altLang="en-US" sz="2500" baseline="-25000" dirty="0" err="1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m</a:t>
            </a:r>
            <a:r>
              <a:rPr kumimoji="0" lang="en-US" altLang="en-US" sz="2500" dirty="0" err="1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kumimoji="0" lang="en-US" altLang="en-US" sz="2500" baseline="30000" dirty="0" err="1">
                <a:solidFill>
                  <a:srgbClr val="00206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y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= </a:t>
            </a:r>
            <a:r>
              <a:rPr kumimoji="0" lang="en-US" altLang="en-US" sz="2500" dirty="0">
                <a:solidFill>
                  <a:srgbClr val="990099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-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E</a:t>
            </a:r>
            <a:r>
              <a:rPr kumimoji="0" lang="en-US" altLang="en-US" sz="2500" baseline="-25000" dirty="0">
                <a:solidFill>
                  <a:srgbClr val="990099"/>
                </a:solidFill>
                <a:sym typeface="Symbol" panose="05050102010706020507" pitchFamily="18" charset="2"/>
              </a:rPr>
              <a:t>p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500" dirty="0" err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</a:t>
            </a:r>
            <a:r>
              <a:rPr kumimoji="0" lang="en-US" altLang="en-US" sz="2500" baseline="-25000" dirty="0" err="1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y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500" dirty="0" err="1">
                <a:solidFill>
                  <a:srgbClr val="002060"/>
                </a:solidFill>
                <a:sym typeface="Symbol" panose="05050102010706020507" pitchFamily="18" charset="2"/>
              </a:rPr>
              <a:t>f</a:t>
            </a:r>
            <a:r>
              <a:rPr kumimoji="0" lang="en-US" altLang="en-US" sz="2500" baseline="30000" dirty="0" err="1">
                <a:solidFill>
                  <a:srgbClr val="00206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y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+ E</a:t>
            </a:r>
            <a:r>
              <a:rPr kumimoji="0" lang="en-US" altLang="en-US" sz="2500" baseline="-25000" dirty="0">
                <a:solidFill>
                  <a:srgbClr val="990099"/>
                </a:solidFill>
                <a:sym typeface="Symbol" panose="05050102010706020507" pitchFamily="18" charset="2"/>
              </a:rPr>
              <a:t>p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</a:t>
            </a:r>
            <a:r>
              <a:rPr kumimoji="0" lang="en-US" altLang="en-US" sz="2500" dirty="0">
                <a:solidFill>
                  <a:srgbClr val="FF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b</a:t>
            </a:r>
            <a:r>
              <a:rPr kumimoji="0" lang="en-US" altLang="en-US" sz="2500" dirty="0">
                <a:solidFill>
                  <a:srgbClr val="990099"/>
                </a:solidFill>
                <a:sym typeface="Symbol" panose="05050102010706020507" pitchFamily="18" charset="2"/>
              </a:rPr>
              <a:t> 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en-US" altLang="en-US" sz="2500" dirty="0">
                <a:solidFill>
                  <a:srgbClr val="0000CC"/>
                </a:solidFill>
                <a:sym typeface="Symbol" panose="05050102010706020507" pitchFamily="18" charset="2"/>
              </a:rPr>
              <a:t>   →  </a:t>
            </a:r>
            <a:r>
              <a:rPr kumimoji="0"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Rate eq.  </a:t>
            </a:r>
            <a:endParaRPr kumimoji="0" lang="en-US" altLang="en-US" sz="2500" b="0" dirty="0">
              <a:solidFill>
                <a:srgbClr val="0000CC"/>
              </a:solidFill>
            </a:endParaRPr>
          </a:p>
        </p:txBody>
      </p:sp>
      <p:sp>
        <p:nvSpPr>
          <p:cNvPr id="13326" name="TextBox 52">
            <a:extLst>
              <a:ext uri="{FF2B5EF4-FFF2-40B4-BE49-F238E27FC236}">
                <a16:creationId xmlns:a16="http://schemas.microsoft.com/office/drawing/2014/main" id="{E3623E72-86F9-4477-A2B8-8BB3D3527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492" y="2780278"/>
            <a:ext cx="9157315" cy="18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itchFamily="18" charset="2"/>
                <a:cs typeface="Times New Roman (Hebrew)" charset="-79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altLang="en-US" sz="2600" b="1" dirty="0">
                <a:solidFill>
                  <a:srgbClr val="000099"/>
                </a:solidFill>
                <a:latin typeface="Times New Roman" pitchFamily="18" charset="0"/>
              </a:rPr>
              <a:t> Transport coefficients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2500" b="1" dirty="0">
                <a:solidFill>
                  <a:srgbClr val="0000CC"/>
                </a:solidFill>
                <a:latin typeface="Times New Roman" pitchFamily="18" charset="0"/>
              </a:rPr>
              <a:t>  - Equilibrium limit:  </a:t>
            </a:r>
            <a:r>
              <a:rPr lang="en-US" altLang="en-US" sz="2500" b="1" i="1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500" b="1" baseline="-25000" dirty="0" err="1">
                <a:solidFill>
                  <a:srgbClr val="FF0000"/>
                </a:solidFill>
              </a:rPr>
              <a:t>y</a:t>
            </a:r>
            <a:r>
              <a:rPr lang="en-US" altLang="en-US" sz="2500" b="1" i="1" baseline="40000" dirty="0" err="1">
                <a:solidFill>
                  <a:srgbClr val="FF0000"/>
                </a:solidFill>
                <a:latin typeface="+mn-lt"/>
              </a:rPr>
              <a:t>eq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m</a:t>
            </a:r>
            <a:r>
              <a:rPr lang="en-US" altLang="en-US" sz="2500" b="1" baseline="-25000" dirty="0" err="1">
                <a:solidFill>
                  <a:srgbClr val="FF0000"/>
                </a:solidFill>
              </a:rPr>
              <a:t>y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,T</a:t>
            </a:r>
            <a:r>
              <a:rPr lang="en-US" altLang="en-US" sz="2500" b="1" dirty="0">
                <a:solidFill>
                  <a:srgbClr val="FF0000"/>
                </a:solidFill>
                <a:latin typeface="+mn-lt"/>
              </a:rPr>
              <a:t>; </a:t>
            </a:r>
            <a:r>
              <a:rPr lang="en-US" altLang="en-US" sz="2500" b="1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500" b="1" baseline="-25000" dirty="0" err="1">
                <a:solidFill>
                  <a:srgbClr val="FF0000"/>
                </a:solidFill>
                <a:latin typeface="+mn-lt"/>
              </a:rPr>
              <a:t>cc</a:t>
            </a:r>
            <a:r>
              <a:rPr lang="en-US" altLang="en-US" sz="2500" b="1" dirty="0">
                <a:solidFill>
                  <a:srgbClr val="FF0000"/>
                </a:solidFill>
                <a:latin typeface="Times New Roman" pitchFamily="18" charset="0"/>
              </a:rPr>
              <a:t>)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</a:rPr>
              <a:t>= </a:t>
            </a:r>
            <a:r>
              <a:rPr lang="en-US" altLang="en-US" sz="2500" b="1" dirty="0">
                <a:solidFill>
                  <a:srgbClr val="990099"/>
                </a:solidFill>
              </a:rPr>
              <a:t>g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itchFamily="18" charset="0"/>
              </a:rPr>
              <a:t>c</a:t>
            </a:r>
            <a:r>
              <a:rPr lang="en-US" altLang="en-US" sz="2500" b="1" baseline="30000" dirty="0">
                <a:solidFill>
                  <a:srgbClr val="990099"/>
                </a:solidFill>
                <a:latin typeface="Times New Roman" pitchFamily="18" charset="0"/>
              </a:rPr>
              <a:t>2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itchFamily="18" charset="0"/>
              </a:rPr>
              <a:t>n</a:t>
            </a:r>
            <a:r>
              <a:rPr lang="en-US" altLang="en-US" sz="2500" b="1" baseline="-25000" dirty="0" err="1">
                <a:solidFill>
                  <a:srgbClr val="990099"/>
                </a:solidFill>
              </a:rPr>
              <a:t>y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</a:rPr>
              <a:t>(T) V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itchFamily="18" charset="0"/>
              </a:rPr>
              <a:t>FB</a:t>
            </a:r>
          </a:p>
          <a:p>
            <a:pPr>
              <a:lnSpc>
                <a:spcPts val="2700"/>
              </a:lnSpc>
              <a:spcBef>
                <a:spcPts val="0"/>
              </a:spcBef>
              <a:defRPr/>
            </a:pPr>
            <a:r>
              <a:rPr lang="en-US" altLang="en-US" sz="2500" dirty="0">
                <a:solidFill>
                  <a:srgbClr val="990099"/>
                </a:solidFill>
                <a:latin typeface="Times New Roman" pitchFamily="18" charset="0"/>
              </a:rPr>
              <a:t>    </a:t>
            </a:r>
            <a:r>
              <a:rPr lang="en-US" altLang="en-US" sz="2500" dirty="0">
                <a:solidFill>
                  <a:srgbClr val="0000CC"/>
                </a:solidFill>
                <a:latin typeface="Times New Roman" pitchFamily="18" charset="0"/>
              </a:rPr>
              <a:t>depends quadratically on charm cross section  </a:t>
            </a:r>
            <a:r>
              <a:rPr lang="en-US" altLang="en-US" sz="2500" b="1" dirty="0" err="1">
                <a:solidFill>
                  <a:srgbClr val="990099"/>
                </a:solidFill>
              </a:rPr>
              <a:t>s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itchFamily="18" charset="0"/>
              </a:rPr>
              <a:t>cc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</a:rPr>
              <a:t> ~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itchFamily="18" charset="0"/>
              </a:rPr>
              <a:t>N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itchFamily="18" charset="0"/>
              </a:rPr>
              <a:t>cc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</a:rPr>
              <a:t> ~ </a:t>
            </a:r>
            <a:r>
              <a:rPr lang="en-US" altLang="en-US" sz="2500" b="1" dirty="0" err="1">
                <a:solidFill>
                  <a:srgbClr val="990099"/>
                </a:solidFill>
              </a:rPr>
              <a:t>g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itchFamily="18" charset="0"/>
              </a:rPr>
              <a:t>c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itchFamily="18" charset="0"/>
              </a:rPr>
              <a:t>n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itchFamily="18" charset="0"/>
              </a:rPr>
              <a:t>c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</a:rPr>
              <a:t> V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itchFamily="18" charset="0"/>
              </a:rPr>
              <a:t>FB </a:t>
            </a:r>
          </a:p>
          <a:p>
            <a:pPr>
              <a:spcBef>
                <a:spcPts val="500"/>
              </a:spcBef>
              <a:defRPr/>
            </a:pPr>
            <a:r>
              <a:rPr lang="en-US" altLang="en-US" sz="26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5E4109-3767-4F87-8D63-C75578F75A7F}"/>
              </a:ext>
            </a:extLst>
          </p:cNvPr>
          <p:cNvGrpSpPr/>
          <p:nvPr/>
        </p:nvGrpSpPr>
        <p:grpSpPr>
          <a:xfrm>
            <a:off x="68827" y="4050891"/>
            <a:ext cx="9859863" cy="2807109"/>
            <a:chOff x="68827" y="4050891"/>
            <a:chExt cx="9859863" cy="2807109"/>
          </a:xfrm>
        </p:grpSpPr>
        <p:sp>
          <p:nvSpPr>
            <p:cNvPr id="12293" name="Text Box 44">
              <a:extLst>
                <a:ext uri="{FF2B5EF4-FFF2-40B4-BE49-F238E27FC236}">
                  <a16:creationId xmlns:a16="http://schemas.microsoft.com/office/drawing/2014/main" id="{47FBDA46-BC9D-437A-9873-CDB9E0C92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974" y="4141636"/>
              <a:ext cx="3406702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100" b="0" dirty="0">
                  <a:solidFill>
                    <a:srgbClr val="000066"/>
                  </a:solidFill>
                </a:rPr>
                <a:t>    </a:t>
              </a:r>
              <a:r>
                <a:rPr lang="en-US" altLang="en-US" sz="2500" dirty="0">
                  <a:solidFill>
                    <a:srgbClr val="010000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en-US" sz="2500" dirty="0">
                  <a:solidFill>
                    <a:srgbClr val="010000"/>
                  </a:solidFill>
                </a:rPr>
                <a:t> + </a:t>
              </a:r>
              <a:r>
                <a:rPr lang="en-US" altLang="en-US" sz="2500" dirty="0" err="1">
                  <a:solidFill>
                    <a:srgbClr val="010000"/>
                  </a:solidFill>
                </a:rPr>
                <a:t>g,q</a:t>
              </a:r>
              <a:r>
                <a:rPr lang="en-US" altLang="en-US" sz="2500" dirty="0">
                  <a:solidFill>
                    <a:srgbClr val="010000"/>
                  </a:solidFill>
                </a:rPr>
                <a:t>        c + c + X</a:t>
              </a:r>
              <a:endParaRPr lang="en-US" altLang="en-US" sz="2500" dirty="0">
                <a:solidFill>
                  <a:srgbClr val="01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294" name="Text Box 45">
              <a:extLst>
                <a:ext uri="{FF2B5EF4-FFF2-40B4-BE49-F238E27FC236}">
                  <a16:creationId xmlns:a16="http://schemas.microsoft.com/office/drawing/2014/main" id="{15A80DBA-50D7-4DA0-ADBC-3AB29CBDF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6765" y="4226171"/>
              <a:ext cx="633507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>
                  <a:solidFill>
                    <a:srgbClr val="FF0000"/>
                  </a:solidFill>
                </a:rPr>
                <a:t>←</a:t>
              </a:r>
              <a:endParaRPr lang="en-US" altLang="en-US" sz="3500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295" name="Text Box 46">
              <a:extLst>
                <a:ext uri="{FF2B5EF4-FFF2-40B4-BE49-F238E27FC236}">
                  <a16:creationId xmlns:a16="http://schemas.microsoft.com/office/drawing/2014/main" id="{6C974E4A-09F5-466C-A348-5CEE63805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166" y="4104190"/>
              <a:ext cx="755650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500" dirty="0">
                  <a:solidFill>
                    <a:srgbClr val="660066"/>
                  </a:solidFill>
                </a:rPr>
                <a:t> →</a:t>
              </a:r>
              <a:endParaRPr lang="en-US" altLang="en-US" sz="3500" dirty="0">
                <a:solidFill>
                  <a:srgbClr val="660066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12296" name="Text Box 47">
              <a:extLst>
                <a:ext uri="{FF2B5EF4-FFF2-40B4-BE49-F238E27FC236}">
                  <a16:creationId xmlns:a16="http://schemas.microsoft.com/office/drawing/2014/main" id="{F676A6A7-33CD-461F-8E1F-D5C21FF6A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0973" y="4050891"/>
              <a:ext cx="3129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b="0" dirty="0">
                  <a:solidFill>
                    <a:srgbClr val="010000"/>
                  </a:solidFill>
                </a:rPr>
                <a:t>-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9FFF0DD-E9D6-4894-8247-BE7A79F88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27" y="4258078"/>
              <a:ext cx="9859863" cy="2599922"/>
              <a:chOff x="97786" y="3886202"/>
              <a:chExt cx="10138212" cy="2601059"/>
            </a:xfrm>
          </p:grpSpPr>
          <p:pic>
            <p:nvPicPr>
              <p:cNvPr id="12302" name="Picture 6">
                <a:extLst>
                  <a:ext uri="{FF2B5EF4-FFF2-40B4-BE49-F238E27FC236}">
                    <a16:creationId xmlns:a16="http://schemas.microsoft.com/office/drawing/2014/main" id="{F7C82378-9564-4977-AEC2-2CA75AF3BE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4988545"/>
                <a:ext cx="1797050" cy="955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303" name="Group 22">
                <a:extLst>
                  <a:ext uri="{FF2B5EF4-FFF2-40B4-BE49-F238E27FC236}">
                    <a16:creationId xmlns:a16="http://schemas.microsoft.com/office/drawing/2014/main" id="{003C03AA-D773-4BC1-95E4-F3AAF4E14E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81788" y="4635500"/>
                <a:ext cx="1852612" cy="1384300"/>
                <a:chOff x="4439" y="438"/>
                <a:chExt cx="1525" cy="1128"/>
              </a:xfrm>
            </p:grpSpPr>
            <p:pic>
              <p:nvPicPr>
                <p:cNvPr id="12309" name="Picture 23">
                  <a:extLst>
                    <a:ext uri="{FF2B5EF4-FFF2-40B4-BE49-F238E27FC236}">
                      <a16:creationId xmlns:a16="http://schemas.microsoft.com/office/drawing/2014/main" id="{FD9677BB-8A0F-4AC7-B7D7-375A1437FD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712" b="45781"/>
                <a:stretch>
                  <a:fillRect/>
                </a:stretch>
              </p:blipFill>
              <p:spPr bwMode="auto">
                <a:xfrm>
                  <a:off x="5134" y="804"/>
                  <a:ext cx="727" cy="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0" name="Picture 24">
                  <a:extLst>
                    <a:ext uri="{FF2B5EF4-FFF2-40B4-BE49-F238E27FC236}">
                      <a16:creationId xmlns:a16="http://schemas.microsoft.com/office/drawing/2014/main" id="{B0FDB4CA-BC24-4CC2-A40E-201B23B23B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679"/>
                <a:stretch>
                  <a:fillRect/>
                </a:stretch>
              </p:blipFill>
              <p:spPr bwMode="auto">
                <a:xfrm>
                  <a:off x="4451" y="1175"/>
                  <a:ext cx="1405" cy="39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1" name="Picture 25">
                  <a:extLst>
                    <a:ext uri="{FF2B5EF4-FFF2-40B4-BE49-F238E27FC236}">
                      <a16:creationId xmlns:a16="http://schemas.microsoft.com/office/drawing/2014/main" id="{901C3F9F-FF45-45F2-A48F-3E6BAE9E13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967" t="15025" r="50473" b="49503"/>
                <a:stretch>
                  <a:fillRect/>
                </a:stretch>
              </p:blipFill>
              <p:spPr bwMode="auto">
                <a:xfrm rot="3676447">
                  <a:off x="4942" y="870"/>
                  <a:ext cx="405" cy="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312" name="Line 26">
                  <a:extLst>
                    <a:ext uri="{FF2B5EF4-FFF2-40B4-BE49-F238E27FC236}">
                      <a16:creationId xmlns:a16="http://schemas.microsoft.com/office/drawing/2014/main" id="{09824C1A-894F-4D38-AD62-F8C4686A1B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49" y="664"/>
                  <a:ext cx="512" cy="14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13" name="Line 27">
                  <a:extLst>
                    <a:ext uri="{FF2B5EF4-FFF2-40B4-BE49-F238E27FC236}">
                      <a16:creationId xmlns:a16="http://schemas.microsoft.com/office/drawing/2014/main" id="{798218C3-A1E3-4271-86EB-452D7F8FEA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75" y="667"/>
                  <a:ext cx="502" cy="13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2314" name="Oval 28">
                  <a:extLst>
                    <a:ext uri="{FF2B5EF4-FFF2-40B4-BE49-F238E27FC236}">
                      <a16:creationId xmlns:a16="http://schemas.microsoft.com/office/drawing/2014/main" id="{20E7CDFF-9320-4501-8139-AEDC3133D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0" y="760"/>
                  <a:ext cx="101" cy="1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b="0">
                    <a:solidFill>
                      <a:srgbClr val="000066"/>
                    </a:solidFill>
                    <a:latin typeface="Symbol" panose="05050102010706020507" pitchFamily="18" charset="2"/>
                  </a:endParaRPr>
                </a:p>
              </p:txBody>
            </p:sp>
            <p:sp>
              <p:nvSpPr>
                <p:cNvPr id="12315" name="Oval 29">
                  <a:extLst>
                    <a:ext uri="{FF2B5EF4-FFF2-40B4-BE49-F238E27FC236}">
                      <a16:creationId xmlns:a16="http://schemas.microsoft.com/office/drawing/2014/main" id="{53B9D15B-7582-404C-A41C-D5CEC09F9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06" y="1149"/>
                  <a:ext cx="101" cy="10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b="0">
                    <a:solidFill>
                      <a:srgbClr val="000066"/>
                    </a:solidFill>
                    <a:latin typeface="Symbol" panose="05050102010706020507" pitchFamily="18" charset="2"/>
                  </a:endParaRPr>
                </a:p>
              </p:txBody>
            </p:sp>
            <p:sp>
              <p:nvSpPr>
                <p:cNvPr id="12316" name="Text Box 30">
                  <a:extLst>
                    <a:ext uri="{FF2B5EF4-FFF2-40B4-BE49-F238E27FC236}">
                      <a16:creationId xmlns:a16="http://schemas.microsoft.com/office/drawing/2014/main" id="{F6A92FE9-DBD4-4D41-B5B5-C18E2C7049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39" y="438"/>
                  <a:ext cx="1525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50000"/>
                    <a:buFont typeface="Monotype Sorts" pitchFamily="2" charset="2"/>
                    <a:buChar char="n"/>
                    <a:defRPr kumimoji="1" sz="28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75000"/>
                    <a:buFont typeface="Monotype Sorts" pitchFamily="2" charset="2"/>
                    <a:buChar char="u"/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Monotype Sorts" pitchFamily="2" charset="2"/>
                    <a:buChar char="F"/>
                    <a:defRPr kumimoji="1"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 (Hebrew)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Times New Roman (Hebrew)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en-US" sz="2000" i="1">
                      <a:solidFill>
                        <a:srgbClr val="010000"/>
                      </a:solidFill>
                    </a:rPr>
                    <a:t>q                      q</a:t>
                  </a:r>
                </a:p>
              </p:txBody>
            </p:sp>
          </p:grpSp>
          <p:sp>
            <p:nvSpPr>
              <p:cNvPr id="12304" name="Text Box 33">
                <a:extLst>
                  <a:ext uri="{FF2B5EF4-FFF2-40B4-BE49-F238E27FC236}">
                    <a16:creationId xmlns:a16="http://schemas.microsoft.com/office/drawing/2014/main" id="{4ACD280A-A802-4A4F-BE97-C9CECFFDFA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449" y="5953628"/>
                <a:ext cx="5139326" cy="469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2400" b="0" dirty="0">
                    <a:solidFill>
                      <a:srgbClr val="0000CC"/>
                    </a:solidFill>
                  </a:rPr>
                  <a:t> </a:t>
                </a:r>
                <a:r>
                  <a:rPr kumimoji="0" lang="en-US" altLang="en-US" sz="2400" b="0" dirty="0" err="1">
                    <a:solidFill>
                      <a:srgbClr val="0000CC"/>
                    </a:solidFill>
                  </a:rPr>
                  <a:t>gluo</a:t>
                </a:r>
                <a:r>
                  <a:rPr kumimoji="0" lang="en-US" altLang="en-US" sz="2400" b="0" dirty="0">
                    <a:solidFill>
                      <a:srgbClr val="0000CC"/>
                    </a:solidFill>
                  </a:rPr>
                  <a:t>-dissociation (“singlet-to-octet”)</a:t>
                </a:r>
              </a:p>
            </p:txBody>
          </p:sp>
          <p:sp>
            <p:nvSpPr>
              <p:cNvPr id="12305" name="Text Box 33">
                <a:extLst>
                  <a:ext uri="{FF2B5EF4-FFF2-40B4-BE49-F238E27FC236}">
                    <a16:creationId xmlns:a16="http://schemas.microsoft.com/office/drawing/2014/main" id="{3B6597CB-82AF-4075-A778-B00F948D42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1598" y="6017705"/>
                <a:ext cx="4724400" cy="469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kumimoji="0" lang="en-US" altLang="en-US" sz="2400" b="0" dirty="0">
                    <a:solidFill>
                      <a:srgbClr val="0000CC"/>
                    </a:solidFill>
                  </a:rPr>
                  <a:t>  • “quasi-free”/ Landau damping     </a:t>
                </a:r>
              </a:p>
            </p:txBody>
          </p:sp>
          <p:sp>
            <p:nvSpPr>
              <p:cNvPr id="12306" name="Text Box 33">
                <a:extLst>
                  <a:ext uri="{FF2B5EF4-FFF2-40B4-BE49-F238E27FC236}">
                    <a16:creationId xmlns:a16="http://schemas.microsoft.com/office/drawing/2014/main" id="{A3B8359C-033F-4C32-97DD-6ED82060A0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4376319"/>
                <a:ext cx="3215520" cy="498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kumimoji="0" lang="en-US" altLang="en-US" sz="2400" b="0">
                    <a:solidFill>
                      <a:srgbClr val="0000CC"/>
                    </a:solidFill>
                  </a:rPr>
                  <a:t>“Large” binding </a:t>
                </a:r>
                <a:r>
                  <a:rPr kumimoji="0" lang="en-US" altLang="en-US" sz="2400" i="1">
                    <a:solidFill>
                      <a:srgbClr val="800080"/>
                    </a:solidFill>
                  </a:rPr>
                  <a:t>E</a:t>
                </a:r>
                <a:r>
                  <a:rPr kumimoji="0" lang="en-US" altLang="en-US" sz="2400" i="1" baseline="-25000">
                    <a:solidFill>
                      <a:srgbClr val="800080"/>
                    </a:solidFill>
                  </a:rPr>
                  <a:t>B</a:t>
                </a:r>
                <a:r>
                  <a:rPr kumimoji="0" lang="en-US" altLang="en-US" sz="2400" i="1">
                    <a:solidFill>
                      <a:srgbClr val="800080"/>
                    </a:solidFill>
                  </a:rPr>
                  <a:t> </a:t>
                </a:r>
                <a:r>
                  <a:rPr kumimoji="0" lang="en-US" altLang="en-US" sz="2400" i="1">
                    <a:solidFill>
                      <a:srgbClr val="800080"/>
                    </a:solidFill>
                    <a:cs typeface="Times New Roman" panose="02020603050405020304" pitchFamily="18" charset="0"/>
                  </a:rPr>
                  <a:t>≥ </a:t>
                </a:r>
                <a:r>
                  <a:rPr kumimoji="0" lang="en-US" altLang="en-US" sz="2400" i="1">
                    <a:solidFill>
                      <a:srgbClr val="800080"/>
                    </a:solidFill>
                  </a:rPr>
                  <a:t>T</a:t>
                </a:r>
              </a:p>
            </p:txBody>
          </p:sp>
          <p:sp>
            <p:nvSpPr>
              <p:cNvPr id="12307" name="Text Box 33">
                <a:extLst>
                  <a:ext uri="{FF2B5EF4-FFF2-40B4-BE49-F238E27FC236}">
                    <a16:creationId xmlns:a16="http://schemas.microsoft.com/office/drawing/2014/main" id="{AAA6299A-9C6D-4B52-BD43-7BF2F297FD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7575" y="4330700"/>
                <a:ext cx="3278812" cy="498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lnSpc>
                    <a:spcPct val="110000"/>
                  </a:lnSpc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kumimoji="0" lang="en-US" altLang="en-US" sz="2400" b="0" dirty="0">
                    <a:solidFill>
                      <a:srgbClr val="0000CC"/>
                    </a:solidFill>
                  </a:rPr>
                  <a:t>“Small” binding </a:t>
                </a:r>
                <a:r>
                  <a:rPr kumimoji="0" lang="en-US" altLang="en-US" sz="2400" i="1" dirty="0">
                    <a:solidFill>
                      <a:srgbClr val="800080"/>
                    </a:solidFill>
                  </a:rPr>
                  <a:t>E</a:t>
                </a:r>
                <a:r>
                  <a:rPr kumimoji="0" lang="en-US" altLang="en-US" sz="2400" i="1" baseline="-25000" dirty="0">
                    <a:solidFill>
                      <a:srgbClr val="800080"/>
                    </a:solidFill>
                  </a:rPr>
                  <a:t>B</a:t>
                </a:r>
                <a:r>
                  <a:rPr kumimoji="0" lang="en-US" altLang="en-US" sz="1000" i="1" dirty="0">
                    <a:solidFill>
                      <a:srgbClr val="800080"/>
                    </a:solidFill>
                  </a:rPr>
                  <a:t> </a:t>
                </a:r>
                <a:r>
                  <a:rPr kumimoji="0" lang="en-US" altLang="en-US" sz="2400" i="1" dirty="0">
                    <a:solidFill>
                      <a:srgbClr val="800080"/>
                    </a:solidFill>
                  </a:rPr>
                  <a:t>&lt; </a:t>
                </a:r>
                <a:r>
                  <a:rPr kumimoji="0" lang="en-US" altLang="en-US" sz="2400" i="1" dirty="0" err="1">
                    <a:solidFill>
                      <a:srgbClr val="800080"/>
                    </a:solidFill>
                  </a:rPr>
                  <a:t>m</a:t>
                </a:r>
                <a:r>
                  <a:rPr kumimoji="0" lang="en-US" altLang="en-US" sz="2400" i="1" baseline="-25000" dirty="0" err="1">
                    <a:solidFill>
                      <a:srgbClr val="800080"/>
                    </a:solidFill>
                  </a:rPr>
                  <a:t>D</a:t>
                </a:r>
                <a:endParaRPr kumimoji="0" lang="en-US" altLang="en-US" sz="2400" i="1" baseline="-25000" dirty="0">
                  <a:solidFill>
                    <a:srgbClr val="800080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088F8F-B7B6-4D7A-A89D-8D93BFA974FD}"/>
                  </a:ext>
                </a:extLst>
              </p:cNvPr>
              <p:cNvSpPr txBox="1"/>
              <p:nvPr/>
            </p:nvSpPr>
            <p:spPr>
              <a:xfrm>
                <a:off x="97786" y="3886202"/>
                <a:ext cx="3943180" cy="4772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500" b="1" dirty="0">
                    <a:solidFill>
                      <a:srgbClr val="0000CC"/>
                    </a:solidFill>
                    <a:latin typeface="+mn-lt"/>
                    <a:cs typeface="Times New Roman (Hebrew)" charset="-79"/>
                  </a:rPr>
                  <a:t>- Reaction rate  </a:t>
                </a:r>
                <a:r>
                  <a:rPr lang="en-US" sz="2500" b="1" dirty="0" err="1">
                    <a:solidFill>
                      <a:srgbClr val="FF0000"/>
                    </a:solidFill>
                    <a:cs typeface="Times New Roman (Hebrew)" charset="-79"/>
                  </a:rPr>
                  <a:t>G</a:t>
                </a:r>
                <a:r>
                  <a:rPr lang="en-US" sz="2500" b="1" baseline="-25000" dirty="0" err="1">
                    <a:solidFill>
                      <a:srgbClr val="FF0000"/>
                    </a:solidFill>
                    <a:cs typeface="Times New Roman (Hebrew)" charset="-79"/>
                  </a:rPr>
                  <a:t>y</a:t>
                </a:r>
                <a:r>
                  <a:rPr lang="en-US" sz="2500" b="1" dirty="0">
                    <a:solidFill>
                      <a:srgbClr val="FF0000"/>
                    </a:solidFill>
                    <a:cs typeface="Times New Roman (Hebrew)" charset="-79"/>
                  </a:rPr>
                  <a:t> (E</a:t>
                </a:r>
                <a:r>
                  <a:rPr lang="en-US" sz="2500" b="1" baseline="-25000" dirty="0">
                    <a:solidFill>
                      <a:srgbClr val="FF0000"/>
                    </a:solidFill>
                    <a:cs typeface="Times New Roman (Hebrew)" charset="-79"/>
                  </a:rPr>
                  <a:t>B</a:t>
                </a:r>
                <a:r>
                  <a:rPr lang="en-US" sz="2500" b="1" dirty="0">
                    <a:solidFill>
                      <a:srgbClr val="FF0000"/>
                    </a:solidFill>
                    <a:cs typeface="Times New Roman (Hebrew)" charset="-79"/>
                  </a:rPr>
                  <a:t>(T))</a:t>
                </a:r>
                <a:r>
                  <a:rPr lang="en-US" sz="2500" dirty="0">
                    <a:solidFill>
                      <a:srgbClr val="0000CC"/>
                    </a:solidFill>
                    <a:cs typeface="Times New Roman (Hebrew)" charset="-79"/>
                  </a:rPr>
                  <a:t>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0B561C-512B-4983-905D-7A0C8518332C}"/>
                  </a:ext>
                </a:extLst>
              </p:cNvPr>
              <p:cNvSpPr txBox="1"/>
              <p:nvPr/>
            </p:nvSpPr>
            <p:spPr>
              <a:xfrm>
                <a:off x="2578679" y="1749728"/>
                <a:ext cx="3596148" cy="730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25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500" b="1" i="1" baseline="-25000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25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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5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0000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</m:t>
                          </m:r>
                        </m:sub>
                        <m:sup>
                          <m: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𝒆𝒒</m:t>
                          </m:r>
                        </m:sup>
                      </m:sSubSup>
                      <m:r>
                        <a:rPr lang="en-US" sz="25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en-US" sz="2500" b="1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0B561C-512B-4983-905D-7A0C85183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79" y="1749728"/>
                <a:ext cx="3596148" cy="730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60784-3073-4A72-851D-34FB1C63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471" y="1063710"/>
            <a:ext cx="3548354" cy="2411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11618-D6FD-4F10-B666-CA321AB9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71" y="1064437"/>
            <a:ext cx="3571568" cy="2427022"/>
          </a:xfrm>
          <a:prstGeom prst="rect">
            <a:avLst/>
          </a:prstGeom>
        </p:spPr>
      </p:pic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75" y="0"/>
            <a:ext cx="905401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3.2 Snapshot of Quarkonium Transport Results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02ADE75-853A-4DBA-AF33-6BE6610A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36" y="3405297"/>
            <a:ext cx="2828464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mostly suppression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80C13-F472-462C-B364-98B2B0F03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207" y="1034907"/>
            <a:ext cx="3281517" cy="2396551"/>
          </a:xfrm>
          <a:prstGeom prst="rect">
            <a:avLst/>
          </a:prstGeom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626" y="3429878"/>
            <a:ext cx="6866296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substantial regeneration, concentrated at low </a:t>
            </a:r>
            <a:r>
              <a:rPr lang="en-US" altLang="en-US" sz="2500" dirty="0" err="1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T</a:t>
            </a:r>
            <a:r>
              <a:rPr lang="en-US" altLang="en-US" sz="2500" b="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2DE9350-98D7-4E31-B93D-166ACD9CF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67" y="501445"/>
            <a:ext cx="9556033" cy="6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      </a:t>
            </a:r>
            <a:r>
              <a:rPr lang="en-US" altLang="en-US" dirty="0">
                <a:solidFill>
                  <a:srgbClr val="008000"/>
                </a:solidFill>
              </a:rPr>
              <a:t>RHIC</a:t>
            </a:r>
            <a:r>
              <a:rPr lang="en-US" altLang="en-US" dirty="0">
                <a:solidFill>
                  <a:srgbClr val="000066"/>
                </a:solidFill>
              </a:rPr>
              <a:t>                   </a:t>
            </a:r>
            <a:r>
              <a:rPr lang="en-US" altLang="en-US" dirty="0">
                <a:solidFill>
                  <a:srgbClr val="008000"/>
                </a:solidFill>
              </a:rPr>
              <a:t>LHC</a:t>
            </a:r>
            <a:r>
              <a:rPr lang="en-US" altLang="en-US" dirty="0">
                <a:solidFill>
                  <a:srgbClr val="000066"/>
                </a:solidFill>
              </a:rPr>
              <a:t>: centrality          </a:t>
            </a:r>
            <a:r>
              <a:rPr lang="en-US" altLang="en-US" dirty="0">
                <a:solidFill>
                  <a:srgbClr val="008000"/>
                </a:solidFill>
              </a:rPr>
              <a:t>LHC</a:t>
            </a:r>
            <a:r>
              <a:rPr lang="en-US" altLang="en-US" dirty="0">
                <a:solidFill>
                  <a:srgbClr val="000066"/>
                </a:solidFill>
              </a:rPr>
              <a:t>: momentum                        </a:t>
            </a:r>
            <a:r>
              <a:rPr lang="en-US" altLang="en-US" b="0" dirty="0">
                <a:solidFill>
                  <a:srgbClr val="000066"/>
                </a:solidFill>
              </a:rPr>
              <a:t> </a:t>
            </a:r>
            <a:endParaRPr lang="en-US" altLang="en-US" dirty="0">
              <a:solidFill>
                <a:srgbClr val="00006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AE9B0C-DA94-4C22-ADF9-8846838CF6E3}"/>
              </a:ext>
            </a:extLst>
          </p:cNvPr>
          <p:cNvGrpSpPr/>
          <p:nvPr/>
        </p:nvGrpSpPr>
        <p:grpSpPr>
          <a:xfrm>
            <a:off x="-15058" y="4188012"/>
            <a:ext cx="9975135" cy="2610890"/>
            <a:chOff x="-15058" y="4188012"/>
            <a:chExt cx="9975135" cy="26108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8DF328-635D-4E75-91D1-067015656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7500" y="4218040"/>
              <a:ext cx="3578506" cy="2580862"/>
            </a:xfrm>
            <a:prstGeom prst="rect">
              <a:avLst/>
            </a:prstGeom>
          </p:spPr>
        </p:pic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0A87A878-A658-4B62-8302-00D6E3759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387" y="4524816"/>
              <a:ext cx="3212690" cy="1528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Tx/>
                <a:buChar char="•"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</a:t>
              </a:r>
              <a:r>
                <a:rPr lang="en-US" altLang="en-US" sz="2500" b="0" dirty="0" err="1">
                  <a:solidFill>
                    <a:srgbClr val="0000CC"/>
                  </a:solidFill>
                </a:rPr>
                <a:t>Bottomonia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 mostly  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 driven by suppression,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 regeneration small 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en-US" altLang="en-US" sz="2500" b="0" dirty="0">
                  <a:solidFill>
                    <a:srgbClr val="0000CC"/>
                  </a:solidFill>
                </a:rPr>
                <a:t>  even at the </a:t>
              </a:r>
              <a:r>
                <a:rPr lang="en-US" altLang="en-US" sz="2500" dirty="0">
                  <a:solidFill>
                    <a:srgbClr val="008000"/>
                  </a:solidFill>
                </a:rPr>
                <a:t>LHC</a:t>
              </a:r>
              <a:r>
                <a:rPr lang="en-US" altLang="en-US" sz="2500" b="0" dirty="0">
                  <a:solidFill>
                    <a:srgbClr val="0000CC"/>
                  </a:solidFill>
                </a:rPr>
                <a:t>  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47F3F7-5831-4F7E-B5EE-638EF5C5A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5058" y="4188012"/>
              <a:ext cx="3407187" cy="2552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1730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6">
            <a:extLst>
              <a:ext uri="{FF2B5EF4-FFF2-40B4-BE49-F238E27FC236}">
                <a16:creationId xmlns:a16="http://schemas.microsoft.com/office/drawing/2014/main" id="{CFB801AB-4579-425E-AB1C-66F7870C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509111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7">
            <a:extLst>
              <a:ext uri="{FF2B5EF4-FFF2-40B4-BE49-F238E27FC236}">
                <a16:creationId xmlns:a16="http://schemas.microsoft.com/office/drawing/2014/main" id="{6B6948C8-D0CB-45B5-8511-FC8ECF41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/>
          <a:stretch>
            <a:fillRect/>
          </a:stretch>
        </p:blipFill>
        <p:spPr bwMode="auto">
          <a:xfrm>
            <a:off x="53975" y="1066800"/>
            <a:ext cx="512762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">
            <a:extLst>
              <a:ext uri="{FF2B5EF4-FFF2-40B4-BE49-F238E27FC236}">
                <a16:creationId xmlns:a16="http://schemas.microsoft.com/office/drawing/2014/main" id="{67A5340C-D4D8-4451-81AE-FCC3C8606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0"/>
            <a:ext cx="86280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3.3 Excitation Functions:  </a:t>
            </a:r>
            <a:r>
              <a:rPr lang="en-US" altLang="en-US" sz="3400" u="sng" dirty="0">
                <a:solidFill>
                  <a:srgbClr val="008000"/>
                </a:solidFill>
              </a:rPr>
              <a:t>SPS</a:t>
            </a:r>
            <a:r>
              <a:rPr lang="en-US" altLang="en-US" sz="3400" u="sng" dirty="0">
                <a:solidFill>
                  <a:schemeClr val="bg2"/>
                </a:solidFill>
              </a:rPr>
              <a:t> - </a:t>
            </a:r>
            <a:r>
              <a:rPr lang="en-US" altLang="en-US" sz="3400" u="sng" dirty="0">
                <a:solidFill>
                  <a:srgbClr val="008000"/>
                </a:solidFill>
              </a:rPr>
              <a:t>RHIC</a:t>
            </a:r>
            <a:r>
              <a:rPr lang="en-US" altLang="en-US" sz="3400" u="sng" dirty="0">
                <a:solidFill>
                  <a:schemeClr val="bg2"/>
                </a:solidFill>
              </a:rPr>
              <a:t> - </a:t>
            </a:r>
            <a:r>
              <a:rPr lang="en-US" altLang="en-US" sz="3400" u="sng" dirty="0">
                <a:solidFill>
                  <a:srgbClr val="008000"/>
                </a:solidFill>
              </a:rPr>
              <a:t>LHC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8E205861-9F5D-406B-8596-140EBBF54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988" y="4783138"/>
            <a:ext cx="588486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Gradual </a:t>
            </a:r>
            <a:r>
              <a:rPr lang="en-US" altLang="en-US" sz="2500" dirty="0">
                <a:solidFill>
                  <a:srgbClr val="FF0000"/>
                </a:solidFill>
              </a:rPr>
              <a:t>increase</a:t>
            </a:r>
            <a:r>
              <a:rPr lang="en-US" altLang="en-US" sz="2500" b="0" dirty="0">
                <a:solidFill>
                  <a:srgbClr val="0000CC"/>
                </a:solidFill>
              </a:rPr>
              <a:t> of total </a:t>
            </a:r>
            <a:r>
              <a:rPr lang="en-US" altLang="en-US" sz="2500" dirty="0">
                <a:solidFill>
                  <a:schemeClr val="bg2"/>
                </a:solidFill>
              </a:rPr>
              <a:t>J/</a:t>
            </a:r>
            <a:r>
              <a:rPr lang="en-US" altLang="en-US" sz="2500" dirty="0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500" dirty="0">
                <a:solidFill>
                  <a:srgbClr val="008000"/>
                </a:solidFill>
              </a:rPr>
              <a:t> </a:t>
            </a:r>
            <a:r>
              <a:rPr lang="en-US" altLang="en-US" sz="2500" dirty="0">
                <a:solidFill>
                  <a:srgbClr val="800080"/>
                </a:solidFill>
              </a:rPr>
              <a:t>R</a:t>
            </a:r>
            <a:r>
              <a:rPr lang="en-US" altLang="en-US" sz="2500" baseline="-25000" dirty="0">
                <a:solidFill>
                  <a:srgbClr val="800080"/>
                </a:solidFill>
              </a:rPr>
              <a:t>AA</a:t>
            </a:r>
            <a:r>
              <a:rPr lang="en-US" altLang="en-US" sz="2500" dirty="0">
                <a:solidFill>
                  <a:srgbClr val="800080"/>
                </a:solidFill>
              </a:rPr>
              <a:t> 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Regeneration </a:t>
            </a:r>
            <a:r>
              <a:rPr lang="en-US" altLang="en-US" sz="2500" dirty="0">
                <a:solidFill>
                  <a:srgbClr val="0000CC"/>
                </a:solidFill>
              </a:rPr>
              <a:t>and</a:t>
            </a:r>
            <a:r>
              <a:rPr lang="en-US" altLang="en-US" sz="2500" b="0" dirty="0">
                <a:solidFill>
                  <a:srgbClr val="0000CC"/>
                </a:solidFill>
              </a:rPr>
              <a:t> suppression increase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 Regeneration concentrated at low </a:t>
            </a:r>
            <a:r>
              <a:rPr lang="en-US" altLang="en-US" sz="2500" dirty="0" err="1">
                <a:solidFill>
                  <a:srgbClr val="990099"/>
                </a:solidFill>
              </a:rPr>
              <a:t>p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T</a:t>
            </a:r>
            <a:r>
              <a:rPr lang="en-US" altLang="en-US" sz="2500" b="0" dirty="0">
                <a:solidFill>
                  <a:srgbClr val="0000CC"/>
                </a:solidFill>
              </a:rPr>
              <a:t>!</a:t>
            </a:r>
          </a:p>
        </p:txBody>
      </p:sp>
      <p:sp>
        <p:nvSpPr>
          <p:cNvPr id="13318" name="TextBox 5">
            <a:extLst>
              <a:ext uri="{FF2B5EF4-FFF2-40B4-BE49-F238E27FC236}">
                <a16:creationId xmlns:a16="http://schemas.microsoft.com/office/drawing/2014/main" id="{7760F1C1-79FE-4C0B-B2C1-2029E4EB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600075"/>
            <a:ext cx="7877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  Charmonium                                 Bottomonium </a:t>
            </a:r>
            <a:r>
              <a:rPr lang="en-US" altLang="en-US" b="0" dirty="0">
                <a:solidFill>
                  <a:srgbClr val="000066"/>
                </a:solidFill>
              </a:rPr>
              <a:t> 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13319" name="Text Box 3">
            <a:extLst>
              <a:ext uri="{FF2B5EF4-FFF2-40B4-BE49-F238E27FC236}">
                <a16:creationId xmlns:a16="http://schemas.microsoft.com/office/drawing/2014/main" id="{F767D1C6-8659-483B-BD63-C72773B5C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816475"/>
            <a:ext cx="44196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Gradual </a:t>
            </a:r>
            <a:r>
              <a:rPr lang="en-US" altLang="en-US" sz="2500">
                <a:solidFill>
                  <a:srgbClr val="FF0000"/>
                </a:solidFill>
              </a:rPr>
              <a:t>suppression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Regeneration (</a:t>
            </a:r>
            <a:r>
              <a:rPr lang="en-US" altLang="en-US" sz="2500">
                <a:solidFill>
                  <a:srgbClr val="990099"/>
                </a:solidFill>
              </a:rPr>
              <a:t>N</a:t>
            </a:r>
            <a:r>
              <a:rPr lang="el-GR" altLang="en-US" sz="2500" baseline="-25000">
                <a:solidFill>
                  <a:srgbClr val="990099"/>
                </a:solidFill>
                <a:cs typeface="Times New Roman" panose="02020603050405020304" pitchFamily="18" charset="0"/>
              </a:rPr>
              <a:t>ϒ</a:t>
            </a:r>
            <a:r>
              <a:rPr lang="en-US" altLang="en-US" sz="2500" baseline="30000">
                <a:solidFill>
                  <a:srgbClr val="990099"/>
                </a:solidFill>
              </a:rPr>
              <a:t>eq</a:t>
            </a:r>
            <a:r>
              <a:rPr lang="en-US" altLang="en-US" sz="2500" b="0">
                <a:solidFill>
                  <a:srgbClr val="0000CC"/>
                </a:solidFill>
              </a:rPr>
              <a:t>) small</a:t>
            </a:r>
            <a:endParaRPr lang="en-US" altLang="en-US" sz="2500" b="0" baseline="-25000">
              <a:solidFill>
                <a:srgbClr val="0000CC"/>
              </a:solidFill>
            </a:endParaRP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Qualitative difference from </a:t>
            </a:r>
            <a:r>
              <a:rPr lang="en-US" altLang="en-US" sz="2500">
                <a:solidFill>
                  <a:schemeClr val="bg2"/>
                </a:solidFill>
              </a:rPr>
              <a:t>J/</a:t>
            </a:r>
            <a:r>
              <a:rPr lang="en-US" altLang="en-US" sz="2500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500" b="0">
                <a:solidFill>
                  <a:srgbClr val="0000CC"/>
                </a:solidFill>
              </a:rPr>
              <a:t>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1FA3B-DE49-4AF1-AB16-1469255B7F99}"/>
              </a:ext>
            </a:extLst>
          </p:cNvPr>
          <p:cNvSpPr txBox="1"/>
          <p:nvPr/>
        </p:nvSpPr>
        <p:spPr>
          <a:xfrm>
            <a:off x="3276600" y="6313047"/>
            <a:ext cx="3702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Times New Roman (Hebrew)" charset="0"/>
              </a:rPr>
              <a:t>[NA50, PHENIX, STAR, ALICE, CMS]</a:t>
            </a:r>
            <a:endParaRPr lang="en-US" sz="1600" b="1" dirty="0">
              <a:latin typeface="+mn-lt"/>
            </a:endParaRPr>
          </a:p>
        </p:txBody>
      </p:sp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>
            <a:extLst>
              <a:ext uri="{FF2B5EF4-FFF2-40B4-BE49-F238E27FC236}">
                <a16:creationId xmlns:a16="http://schemas.microsoft.com/office/drawing/2014/main" id="{D249C937-DFF7-4AA9-AAAE-6D0347FF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275138"/>
            <a:ext cx="2070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>
            <a:extLst>
              <a:ext uri="{FF2B5EF4-FFF2-40B4-BE49-F238E27FC236}">
                <a16:creationId xmlns:a16="http://schemas.microsoft.com/office/drawing/2014/main" id="{570368FD-A551-4F61-95DA-F743EAD14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287838"/>
            <a:ext cx="20764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B0828483-457E-44E4-8D08-7F8FCEFF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719388"/>
            <a:ext cx="20732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2769D4D0-6007-4F22-A6F1-2463F70D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754313"/>
            <a:ext cx="20494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itle 1">
            <a:extLst>
              <a:ext uri="{FF2B5EF4-FFF2-40B4-BE49-F238E27FC236}">
                <a16:creationId xmlns:a16="http://schemas.microsoft.com/office/drawing/2014/main" id="{240D96F9-55AA-4011-B4E4-17979491D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9906000" cy="644525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3.4 Statistical Extraction of Heavy-Quark Potential</a:t>
            </a:r>
          </a:p>
        </p:txBody>
      </p:sp>
      <p:pic>
        <p:nvPicPr>
          <p:cNvPr id="15367" name="Picture 2">
            <a:extLst>
              <a:ext uri="{FF2B5EF4-FFF2-40B4-BE49-F238E27FC236}">
                <a16:creationId xmlns:a16="http://schemas.microsoft.com/office/drawing/2014/main" id="{5F2AE786-F070-44A9-9388-4F52ED2E4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19200"/>
            <a:ext cx="204787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3">
            <a:extLst>
              <a:ext uri="{FF2B5EF4-FFF2-40B4-BE49-F238E27FC236}">
                <a16:creationId xmlns:a16="http://schemas.microsoft.com/office/drawing/2014/main" id="{CA465815-41D2-49B8-A02F-E84BC646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"/>
          <a:stretch>
            <a:fillRect/>
          </a:stretch>
        </p:blipFill>
        <p:spPr bwMode="auto">
          <a:xfrm>
            <a:off x="2330450" y="1219200"/>
            <a:ext cx="20240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Box 8">
            <a:extLst>
              <a:ext uri="{FF2B5EF4-FFF2-40B4-BE49-F238E27FC236}">
                <a16:creationId xmlns:a16="http://schemas.microsoft.com/office/drawing/2014/main" id="{A55E5943-7BE7-4A30-A757-FF7BA068C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5854700"/>
            <a:ext cx="25098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>
                <a:solidFill>
                  <a:srgbClr val="990099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600" b="1" baseline="3000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/dof 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1 </a:t>
            </a:r>
          </a:p>
        </p:txBody>
      </p:sp>
      <p:pic>
        <p:nvPicPr>
          <p:cNvPr id="15370" name="Picture 8">
            <a:extLst>
              <a:ext uri="{FF2B5EF4-FFF2-40B4-BE49-F238E27FC236}">
                <a16:creationId xmlns:a16="http://schemas.microsoft.com/office/drawing/2014/main" id="{14957908-896A-47E1-B10F-4241E7D7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274763"/>
            <a:ext cx="484028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870124-2683-4DE8-A883-1471EC41E285}"/>
              </a:ext>
            </a:extLst>
          </p:cNvPr>
          <p:cNvSpPr txBox="1"/>
          <p:nvPr/>
        </p:nvSpPr>
        <p:spPr>
          <a:xfrm>
            <a:off x="5211763" y="5046663"/>
            <a:ext cx="4578350" cy="1680824"/>
          </a:xfrm>
          <a:prstGeom prst="rect">
            <a:avLst/>
          </a:prstGeom>
          <a:noFill/>
        </p:spPr>
        <p:txBody>
          <a:bodyPr lIns="94530" tIns="47265" rIns="94530" bIns="47265">
            <a:spAutoFit/>
          </a:bodyPr>
          <a:lstStyle/>
          <a:p>
            <a:pPr indent="-18906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“Strongly-coupled” solution: </a:t>
            </a:r>
          </a:p>
          <a:p>
            <a:pPr>
              <a:lnSpc>
                <a:spcPts val="22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</a:t>
            </a:r>
            <a:r>
              <a:rPr lang="en-US" sz="2400" b="1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remnants of confining force</a:t>
            </a: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survive well above </a:t>
            </a:r>
            <a:r>
              <a:rPr lang="en-US" sz="24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T</a:t>
            </a:r>
            <a:r>
              <a:rPr lang="en-US" sz="24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c</a:t>
            </a:r>
          </a:p>
          <a:p>
            <a:pPr marL="91440" indent="-18288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Not unique …</a:t>
            </a:r>
            <a:endParaRPr lang="en-US" sz="2400" b="1" baseline="-25000" dirty="0">
              <a:solidFill>
                <a:srgbClr val="990099"/>
              </a:solidFill>
              <a:latin typeface="Times New Roman"/>
              <a:cs typeface="Times New Roman (Hebrew)" charset="-79"/>
            </a:endParaRPr>
          </a:p>
        </p:txBody>
      </p:sp>
      <p:sp>
        <p:nvSpPr>
          <p:cNvPr id="15372" name="TextBox 6">
            <a:extLst>
              <a:ext uri="{FF2B5EF4-FFF2-40B4-BE49-F238E27FC236}">
                <a16:creationId xmlns:a16="http://schemas.microsoft.com/office/drawing/2014/main" id="{F0561F8C-FFE8-433E-B234-56D516702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755650"/>
            <a:ext cx="90058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r>
              <a:rPr lang="en-US" altLang="en-US" sz="2500" b="1">
                <a:latin typeface="Times New Roman" panose="02020603050405020304" pitchFamily="18" charset="0"/>
              </a:rPr>
              <a:t>Fit Results                                     In-Medium Potential</a:t>
            </a:r>
          </a:p>
        </p:txBody>
      </p:sp>
      <p:sp>
        <p:nvSpPr>
          <p:cNvPr id="15373" name="Text Box 10">
            <a:extLst>
              <a:ext uri="{FF2B5EF4-FFF2-40B4-BE49-F238E27FC236}">
                <a16:creationId xmlns:a16="http://schemas.microsoft.com/office/drawing/2014/main" id="{AA480425-1FEE-4DC9-BBB8-7F3E1B217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5894388"/>
            <a:ext cx="18430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rgbClr val="009900"/>
                </a:solidFill>
              </a:rPr>
              <a:t>[</a:t>
            </a:r>
            <a:r>
              <a:rPr kumimoji="0" lang="en-US" altLang="en-US" sz="1600" dirty="0" err="1">
                <a:solidFill>
                  <a:srgbClr val="009900"/>
                </a:solidFill>
              </a:rPr>
              <a:t>Du,Liu+RR</a:t>
            </a:r>
            <a:r>
              <a:rPr kumimoji="0" lang="en-US" altLang="en-US" sz="1600" dirty="0">
                <a:solidFill>
                  <a:srgbClr val="009900"/>
                </a:solidFill>
              </a:rPr>
              <a:t> ‘19]</a:t>
            </a:r>
          </a:p>
        </p:txBody>
      </p:sp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152" y="0"/>
            <a:ext cx="25346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3.5  X(3872) 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02ADE75-853A-4DBA-AF33-6BE6610A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16" y="769374"/>
            <a:ext cx="9561872" cy="131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b="0" dirty="0">
                <a:solidFill>
                  <a:srgbClr val="0000CC"/>
                </a:solidFill>
              </a:rPr>
              <a:t>Does </a:t>
            </a:r>
            <a:r>
              <a:rPr lang="en-US" altLang="en-US" sz="2500" dirty="0">
                <a:solidFill>
                  <a:schemeClr val="bg2"/>
                </a:solidFill>
              </a:rPr>
              <a:t>X(3872) </a:t>
            </a:r>
            <a:r>
              <a:rPr lang="en-US" altLang="en-US" sz="2500" b="0" dirty="0">
                <a:solidFill>
                  <a:srgbClr val="0000CC"/>
                </a:solidFill>
              </a:rPr>
              <a:t>production in heavy-ion collisions reveal 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dirty="0">
                <a:solidFill>
                  <a:srgbClr val="0000CC"/>
                </a:solidFill>
              </a:rPr>
              <a:t>internal structure </a:t>
            </a:r>
            <a:r>
              <a:rPr lang="en-US" altLang="en-US" sz="2500" b="0" dirty="0">
                <a:solidFill>
                  <a:srgbClr val="0000CC"/>
                </a:solidFill>
              </a:rPr>
              <a:t>information?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2500" b="0" dirty="0">
                <a:solidFill>
                  <a:srgbClr val="0000CC"/>
                </a:solidFill>
              </a:rPr>
              <a:t>Larger size (molecule vs. tetraquark) </a:t>
            </a:r>
            <a:r>
              <a:rPr lang="en-US" altLang="en-US" sz="2500" b="0" dirty="0">
                <a:solidFill>
                  <a:srgbClr val="0000CC"/>
                </a:solidFill>
                <a:sym typeface="Symbol" panose="05050102010706020507" pitchFamily="18" charset="2"/>
              </a:rPr>
              <a:t> larger yield  -- or else?</a:t>
            </a:r>
            <a:r>
              <a:rPr lang="en-US" altLang="en-US" sz="2500" b="0" dirty="0">
                <a:solidFill>
                  <a:srgbClr val="0000CC"/>
                </a:solidFill>
              </a:rPr>
              <a:t>    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1B737949-6B35-4266-A420-E00B52D5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32" y="5372706"/>
            <a:ext cx="8829368" cy="11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With 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AA</a:t>
            </a:r>
            <a:r>
              <a:rPr lang="en-US" altLang="en-US" sz="2500" b="1" baseline="30000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exp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500" b="1" dirty="0">
                <a:solidFill>
                  <a:schemeClr val="bg2"/>
                </a:solidFill>
              </a:rPr>
              <a:t>y</a:t>
            </a:r>
            <a:r>
              <a:rPr lang="en-US" altLang="en-US" sz="25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(2S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)) ~ 0.14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 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anose="02020603050405020304" pitchFamily="18" charset="0"/>
              </a:rPr>
              <a:t>AA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5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compatible with unity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&gt; 15GeV 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might be outside coalescence/regeneration regime</a:t>
            </a:r>
            <a:endParaRPr lang="en-US" altLang="en-US" sz="25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B7ED0F6-7E3B-4F76-81B8-203CDBFF7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830" y="2197134"/>
            <a:ext cx="3537570" cy="31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45937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73" y="76200"/>
            <a:ext cx="864704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3.5.2 In-Medium X(3872) Production Models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95FC743-C466-4F5A-8051-82470F30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4931"/>
            <a:ext cx="3352800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 </a:t>
            </a:r>
            <a:r>
              <a:rPr kumimoji="1" lang="en-US" altLang="en-US" sz="25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Transport Approach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t>:                 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741BAE6C-AD7D-48EB-9977-C7937156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3" y="1295400"/>
            <a:ext cx="5223387" cy="8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DEE9D0-F12F-4219-B903-40C0D9DF7B55}"/>
              </a:ext>
            </a:extLst>
          </p:cNvPr>
          <p:cNvSpPr txBox="1"/>
          <p:nvPr/>
        </p:nvSpPr>
        <p:spPr>
          <a:xfrm>
            <a:off x="0" y="858606"/>
            <a:ext cx="92579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Coalescence Models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:  </a:t>
            </a:r>
            <a:r>
              <a:rPr kumimoji="1" lang="en-US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partons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 (</a:t>
            </a:r>
            <a:r>
              <a:rPr kumimoji="1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f</a:t>
            </a:r>
            <a:r>
              <a:rPr kumimoji="1" lang="en-US" altLang="en-US" sz="2500" b="1" i="1" u="none" strike="noStrike" kern="1200" cap="none" spc="0" normalizeH="0" baseline="-2500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i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) projected on hadron wave </a:t>
            </a:r>
            <a:r>
              <a:rPr kumimoji="1" lang="en-US" alt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fct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. (</a:t>
            </a:r>
            <a:r>
              <a:rPr kumimoji="1" lang="en-US" altLang="en-US" sz="25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W</a:t>
            </a:r>
            <a:r>
              <a:rPr kumimoji="1" lang="en-US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0"/>
              </a:rPr>
              <a:t>)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7D54D-B63D-4ADE-ABD0-7B941419596E}"/>
              </a:ext>
            </a:extLst>
          </p:cNvPr>
          <p:cNvSpPr txBox="1"/>
          <p:nvPr/>
        </p:nvSpPr>
        <p:spPr>
          <a:xfrm>
            <a:off x="5867399" y="1443335"/>
            <a:ext cx="3962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1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W=W(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cs typeface="Times New Roman"/>
              </a:rPr>
              <a:t>s</a:t>
            </a:r>
            <a:r>
              <a:rPr kumimoji="1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with hadron radius </a:t>
            </a:r>
            <a:r>
              <a:rPr kumimoji="1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/>
              </a:rPr>
              <a:t>s</a:t>
            </a: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BC69D8-B20D-489F-B340-1888A6663380}"/>
              </a:ext>
            </a:extLst>
          </p:cNvPr>
          <p:cNvSpPr txBox="1"/>
          <p:nvPr/>
        </p:nvSpPr>
        <p:spPr>
          <a:xfrm>
            <a:off x="3287915" y="4410107"/>
            <a:ext cx="3228414" cy="78483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887DEF-4B75-4A64-8BE1-B5C1C597B19F}"/>
                  </a:ext>
                </a:extLst>
              </p:cNvPr>
              <p:cNvSpPr txBox="1"/>
              <p:nvPr/>
            </p:nvSpPr>
            <p:spPr>
              <a:xfrm>
                <a:off x="3185652" y="4421900"/>
                <a:ext cx="3596148" cy="7015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𝒅</m:t>
                          </m:r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𝑵</m:t>
                          </m:r>
                          <m:r>
                            <a:rPr kumimoji="1" lang="en-US" sz="2400" b="1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  <m:t>𝑿</m:t>
                          </m:r>
                        </m:num>
                        <m:den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9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𝒅𝒕</m:t>
                          </m:r>
                        </m:den>
                      </m:f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=−</m:t>
                      </m:r>
                      <m:sSub>
                        <m:sSubPr>
                          <m:ctrlP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  <m:t></m:t>
                          </m:r>
                        </m:e>
                        <m:sub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  <m:t>𝑿</m:t>
                          </m:r>
                        </m:sub>
                      </m:sSub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(</m:t>
                      </m:r>
                      <m:sSub>
                        <m:sSubPr>
                          <m:ctrlP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𝑵</m:t>
                          </m:r>
                        </m:e>
                        <m:sub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9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sym typeface="Symbol" panose="05050102010706020507" pitchFamily="18" charset="2"/>
                            </a:rPr>
                            <m:t>𝑿</m:t>
                          </m:r>
                        </m:sub>
                      </m:sSub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−</m:t>
                      </m:r>
                      <m:sSubSup>
                        <m:sSubSupPr>
                          <m:ctrlP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SupPr>
                        <m:e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𝑵</m:t>
                          </m:r>
                        </m:e>
                        <m:sub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𝑿</m:t>
                          </m:r>
                        </m:sub>
                        <m:sup>
                          <m:r>
                            <a:rPr kumimoji="1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𝒆𝒒</m:t>
                          </m:r>
                        </m:sup>
                      </m:sSubSup>
                      <m:r>
                        <a:rPr kumimoji="1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)  </m:t>
                      </m:r>
                    </m:oMath>
                  </m:oMathPara>
                </a14:m>
                <a:endParaRPr kumimoji="1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ea typeface="+mn-ea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887DEF-4B75-4A64-8BE1-B5C1C597B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652" y="4421900"/>
                <a:ext cx="3596148" cy="7015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F6D6D6-2884-441C-92F4-D4E7F7FAE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948" y="2057400"/>
            <a:ext cx="3015322" cy="2155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84AAA-5E8A-47BB-B3FD-D1E8DF365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504" y="2273950"/>
            <a:ext cx="3228413" cy="1555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04633E-FFFF-4C53-875F-85632984965B}"/>
              </a:ext>
            </a:extLst>
          </p:cNvPr>
          <p:cNvSpPr txBox="1"/>
          <p:nvPr/>
        </p:nvSpPr>
        <p:spPr>
          <a:xfrm>
            <a:off x="4253099" y="2457560"/>
            <a:ext cx="1697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90099"/>
                </a:solidFill>
                <a:latin typeface="+mn-lt"/>
              </a:rPr>
              <a:t>N</a:t>
            </a:r>
            <a:r>
              <a:rPr lang="en-US" sz="2400" b="1" baseline="-25000" dirty="0">
                <a:solidFill>
                  <a:srgbClr val="990099"/>
                </a:solidFill>
                <a:latin typeface="+mn-lt"/>
              </a:rPr>
              <a:t>X</a:t>
            </a:r>
            <a:r>
              <a:rPr lang="en-US" sz="2400" b="1" dirty="0">
                <a:solidFill>
                  <a:srgbClr val="990099"/>
                </a:solidFill>
                <a:latin typeface="+mn-lt"/>
              </a:rPr>
              <a:t> ~ </a:t>
            </a:r>
            <a:r>
              <a:rPr lang="en-US" sz="2400" b="1" dirty="0">
                <a:solidFill>
                  <a:srgbClr val="990099"/>
                </a:solidFill>
              </a:rPr>
              <a:t>s</a:t>
            </a:r>
            <a:r>
              <a:rPr lang="en-US" sz="2400" b="1" baseline="30000" dirty="0">
                <a:solidFill>
                  <a:srgbClr val="990099"/>
                </a:solidFill>
              </a:rPr>
              <a:t>3</a:t>
            </a:r>
            <a:r>
              <a:rPr lang="en-US" sz="2400" b="1" dirty="0">
                <a:solidFill>
                  <a:srgbClr val="990099"/>
                </a:solidFill>
              </a:rPr>
              <a:t>   </a:t>
            </a:r>
            <a:r>
              <a:rPr lang="en-US" sz="2400" b="1" dirty="0">
                <a:solidFill>
                  <a:srgbClr val="990099"/>
                </a:solidFill>
                <a:sym typeface="Symbol" panose="05050102010706020507" pitchFamily="18" charset="2"/>
              </a:rPr>
              <a:t></a:t>
            </a:r>
            <a:endParaRPr lang="en-US" sz="2400" b="1" baseline="30000" dirty="0">
              <a:solidFill>
                <a:srgbClr val="9900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1E9216-C405-4039-8A53-13E9F9255B62}"/>
              </a:ext>
            </a:extLst>
          </p:cNvPr>
          <p:cNvSpPr txBox="1"/>
          <p:nvPr/>
        </p:nvSpPr>
        <p:spPr>
          <a:xfrm>
            <a:off x="4164919" y="2888283"/>
            <a:ext cx="20072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2500" b="1" baseline="-25000" dirty="0">
                <a:solidFill>
                  <a:srgbClr val="FF0000"/>
                </a:solidFill>
                <a:latin typeface="+mn-lt"/>
              </a:rPr>
              <a:t>mol</a:t>
            </a:r>
            <a:r>
              <a:rPr lang="en-US" sz="25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b="1" dirty="0">
                <a:solidFill>
                  <a:srgbClr val="990099"/>
                </a:solidFill>
                <a:latin typeface="+mn-lt"/>
              </a:rPr>
              <a:t>&gt;&gt; </a:t>
            </a:r>
            <a:r>
              <a:rPr lang="en-US" sz="2500" b="1" dirty="0" err="1">
                <a:solidFill>
                  <a:srgbClr val="0000CC"/>
                </a:solidFill>
                <a:latin typeface="+mn-lt"/>
              </a:rPr>
              <a:t>N</a:t>
            </a:r>
            <a:r>
              <a:rPr lang="en-US" sz="2500" b="1" baseline="-25000" dirty="0" err="1">
                <a:solidFill>
                  <a:srgbClr val="0000CC"/>
                </a:solidFill>
                <a:latin typeface="+mn-lt"/>
              </a:rPr>
              <a:t>tetra</a:t>
            </a:r>
            <a:endParaRPr lang="en-US" sz="2500" b="1" baseline="-25000" dirty="0">
              <a:solidFill>
                <a:srgbClr val="0000CC"/>
              </a:solidFill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6A4E2F0-BAA8-40F7-A4A6-A6A4DE20E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549" y="3411286"/>
            <a:ext cx="2041166" cy="3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rgbClr val="009900"/>
                </a:solidFill>
              </a:rPr>
              <a:t>[H. Zhang et al ’20]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EDF9F3-D5DE-412B-BEDA-C5FC1470ABE8}"/>
              </a:ext>
            </a:extLst>
          </p:cNvPr>
          <p:cNvSpPr txBox="1"/>
          <p:nvPr/>
        </p:nvSpPr>
        <p:spPr>
          <a:xfrm>
            <a:off x="181897" y="5277792"/>
            <a:ext cx="6975988" cy="1317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Reaction rate 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larger for weakly bound molecule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      molecule freeze-out later than tetraquark</a:t>
            </a:r>
            <a:endParaRPr lang="en-US" altLang="en-US" sz="2400" dirty="0">
              <a:solidFill>
                <a:srgbClr val="0000CC"/>
              </a:solidFill>
              <a:latin typeface="Times New Roman"/>
              <a:cs typeface="Times New Roman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Equilibriu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m limit drops with </a:t>
            </a:r>
            <a:r>
              <a:rPr lang="en-US" altLang="en-US" sz="2400" b="1" i="1" dirty="0">
                <a:solidFill>
                  <a:srgbClr val="990099"/>
                </a:solidFill>
                <a:latin typeface="Times New Roman"/>
                <a:cs typeface="Times New Roman"/>
              </a:rPr>
              <a:t>T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</a:rPr>
              <a:t>   </a:t>
            </a:r>
            <a:r>
              <a:rPr lang="en-US" altLang="en-US" sz="2400" b="1" dirty="0">
                <a:solidFill>
                  <a:srgbClr val="990099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N</a:t>
            </a:r>
            <a:r>
              <a:rPr lang="en-US" altLang="en-US" sz="2400" b="1" baseline="-25000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mol </a:t>
            </a:r>
            <a:r>
              <a:rPr lang="en-US" altLang="en-US" sz="2400" b="1" dirty="0">
                <a:solidFill>
                  <a:srgbClr val="990099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&lt;</a:t>
            </a:r>
            <a:r>
              <a:rPr lang="en-US" altLang="en-US" sz="2400" b="1" dirty="0">
                <a:solidFill>
                  <a:srgbClr val="0000CC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N</a:t>
            </a:r>
            <a:r>
              <a:rPr lang="en-US" altLang="en-US" sz="2400" b="1" baseline="-25000" dirty="0" err="1">
                <a:solidFill>
                  <a:srgbClr val="FF0000"/>
                </a:solidFill>
                <a:latin typeface="Times New Roman"/>
                <a:cs typeface="Times New Roman"/>
                <a:sym typeface="Symbol" panose="05050102010706020507" pitchFamily="18" charset="2"/>
              </a:rPr>
              <a:t>tetra</a:t>
            </a:r>
            <a:endParaRPr kumimoji="1" lang="en-US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96B687-1111-4FCF-9F69-A53EE34A8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9086" y="4683660"/>
            <a:ext cx="3206544" cy="2174340"/>
          </a:xfrm>
          <a:prstGeom prst="rect">
            <a:avLst/>
          </a:prstGeom>
        </p:spPr>
      </p:pic>
      <p:sp>
        <p:nvSpPr>
          <p:cNvPr id="22" name="Text Box 10">
            <a:extLst>
              <a:ext uri="{FF2B5EF4-FFF2-40B4-BE49-F238E27FC236}">
                <a16:creationId xmlns:a16="http://schemas.microsoft.com/office/drawing/2014/main" id="{6E990010-E54F-4125-B43D-F22C2A04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16" y="4920929"/>
            <a:ext cx="2514016" cy="3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rgbClr val="009900"/>
                </a:solidFill>
              </a:rPr>
              <a:t>[B. Wu et al ’20]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94AD637-4FEA-463D-AA6B-0F600441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704" y="1182326"/>
            <a:ext cx="3534696" cy="3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dirty="0">
                <a:solidFill>
                  <a:srgbClr val="009900"/>
                </a:solidFill>
              </a:rPr>
              <a:t>[Cho et al ’11, </a:t>
            </a:r>
            <a:r>
              <a:rPr kumimoji="0" lang="en-US" altLang="en-US" sz="1600" dirty="0" err="1">
                <a:solidFill>
                  <a:srgbClr val="009900"/>
                </a:solidFill>
              </a:rPr>
              <a:t>Fontoura</a:t>
            </a:r>
            <a:r>
              <a:rPr kumimoji="0" lang="en-US" altLang="en-US" sz="1600" dirty="0">
                <a:solidFill>
                  <a:srgbClr val="009900"/>
                </a:solidFill>
              </a:rPr>
              <a:t> et al. ‘19, …]</a:t>
            </a:r>
          </a:p>
        </p:txBody>
      </p:sp>
    </p:spTree>
    <p:extLst>
      <p:ext uri="{BB962C8B-B14F-4D97-AF65-F5344CB8AC3E}">
        <p14:creationId xmlns:p14="http://schemas.microsoft.com/office/powerpoint/2010/main" val="1033125347"/>
      </p:ext>
    </p:extLst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6DE405B5-798D-475D-96C1-E4F7A90D5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055" y="0"/>
            <a:ext cx="26388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 dirty="0">
                <a:solidFill>
                  <a:schemeClr val="bg2"/>
                </a:solidFill>
              </a:rPr>
              <a:t>3.6  </a:t>
            </a:r>
            <a:r>
              <a:rPr lang="en-US" altLang="en-US" sz="3400" u="sng" dirty="0" err="1">
                <a:solidFill>
                  <a:schemeClr val="bg2"/>
                </a:solidFill>
              </a:rPr>
              <a:t>B</a:t>
            </a:r>
            <a:r>
              <a:rPr lang="en-US" altLang="en-US" sz="3400" u="sng" baseline="-25000" dirty="0" err="1">
                <a:solidFill>
                  <a:schemeClr val="bg2"/>
                </a:solidFill>
              </a:rPr>
              <a:t>c</a:t>
            </a:r>
            <a:r>
              <a:rPr lang="en-US" altLang="en-US" sz="3400" u="sng" dirty="0">
                <a:solidFill>
                  <a:schemeClr val="bg2"/>
                </a:solidFill>
              </a:rPr>
              <a:t>(6275) 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202ADE75-853A-4DBA-AF33-6BE6610A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09" y="641555"/>
            <a:ext cx="9561872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182880" indent="-18288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Critical “universality test” for transport models</a:t>
            </a:r>
          </a:p>
          <a:p>
            <a:pPr marL="182880" indent="-18288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Expect large yields in </a:t>
            </a:r>
            <a:r>
              <a:rPr lang="en-US" altLang="en-US" sz="2500" dirty="0">
                <a:solidFill>
                  <a:schemeClr val="bg2"/>
                </a:solidFill>
              </a:rPr>
              <a:t>AA</a:t>
            </a:r>
            <a:r>
              <a:rPr lang="en-US" altLang="en-US" sz="2500" b="0" dirty="0">
                <a:solidFill>
                  <a:srgbClr val="0000CC"/>
                </a:solidFill>
              </a:rPr>
              <a:t> relative to </a:t>
            </a:r>
            <a:r>
              <a:rPr lang="en-US" altLang="en-US" sz="2500">
                <a:solidFill>
                  <a:schemeClr val="bg2"/>
                </a:solidFill>
              </a:rPr>
              <a:t>pp</a:t>
            </a:r>
            <a:r>
              <a:rPr lang="en-US" altLang="en-US" sz="2500" b="0">
                <a:solidFill>
                  <a:srgbClr val="0000CC"/>
                </a:solidFill>
              </a:rPr>
              <a:t> [</a:t>
            </a:r>
            <a:r>
              <a:rPr lang="en-US" altLang="en-US" sz="2500" dirty="0" err="1">
                <a:solidFill>
                  <a:srgbClr val="990099"/>
                </a:solidFill>
              </a:rPr>
              <a:t>dN</a:t>
            </a:r>
            <a:r>
              <a:rPr lang="en-US" altLang="en-US" sz="2500" baseline="-25000" dirty="0" err="1">
                <a:solidFill>
                  <a:srgbClr val="990099"/>
                </a:solidFill>
              </a:rPr>
              <a:t>c</a:t>
            </a:r>
            <a:r>
              <a:rPr lang="en-US" altLang="en-US" sz="2500" dirty="0">
                <a:solidFill>
                  <a:srgbClr val="990099"/>
                </a:solidFill>
              </a:rPr>
              <a:t>/</a:t>
            </a:r>
            <a:r>
              <a:rPr lang="en-US" altLang="en-US" sz="2500" dirty="0" err="1">
                <a:solidFill>
                  <a:srgbClr val="990099"/>
                </a:solidFill>
              </a:rPr>
              <a:t>dy</a:t>
            </a:r>
            <a:r>
              <a:rPr lang="en-US" altLang="en-US" sz="2500" dirty="0">
                <a:solidFill>
                  <a:srgbClr val="990099"/>
                </a:solidFill>
              </a:rPr>
              <a:t> ~ 30 </a:t>
            </a:r>
            <a:r>
              <a:rPr lang="en-US" altLang="en-US" sz="2500" b="0" dirty="0">
                <a:solidFill>
                  <a:srgbClr val="0000CC"/>
                </a:solidFill>
              </a:rPr>
              <a:t>in </a:t>
            </a:r>
            <a:r>
              <a:rPr lang="en-US" altLang="en-US" sz="2500" dirty="0" err="1">
                <a:solidFill>
                  <a:schemeClr val="bg2"/>
                </a:solidFill>
              </a:rPr>
              <a:t>PbPb</a:t>
            </a:r>
            <a:r>
              <a:rPr lang="en-US" altLang="en-US" sz="2500" b="0" dirty="0">
                <a:solidFill>
                  <a:srgbClr val="0000CC"/>
                </a:solidFill>
              </a:rPr>
              <a:t>(5TeV)]    </a:t>
            </a:r>
          </a:p>
          <a:p>
            <a:pPr marL="182880" indent="-182880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 dirty="0">
                <a:solidFill>
                  <a:srgbClr val="0000CC"/>
                </a:solidFill>
              </a:rPr>
              <a:t>Need to control </a:t>
            </a:r>
            <a:r>
              <a:rPr lang="en-US" altLang="en-US" sz="2500" dirty="0">
                <a:solidFill>
                  <a:schemeClr val="bg2"/>
                </a:solidFill>
              </a:rPr>
              <a:t>pp</a:t>
            </a:r>
            <a:r>
              <a:rPr lang="en-US" altLang="en-US" sz="2500" b="0" dirty="0">
                <a:solidFill>
                  <a:srgbClr val="0000CC"/>
                </a:solidFill>
              </a:rPr>
              <a:t> production cross section (denominator):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1B737949-6B35-4266-A420-E00B52D5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9" y="5722224"/>
            <a:ext cx="9778180" cy="105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Predictions appear to agree with data…</a:t>
            </a:r>
          </a:p>
          <a:p>
            <a:pPr indent="0">
              <a:spcBef>
                <a:spcPts val="0"/>
              </a:spcBef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caveats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5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pp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cross section, 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range (theory: 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&gt; 0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data: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p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500" b="1" baseline="30000" dirty="0">
                <a:solidFill>
                  <a:srgbClr val="990099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500" b="1" baseline="30000" dirty="0">
                <a:solidFill>
                  <a:srgbClr val="990099"/>
                </a:solidFill>
              </a:rPr>
              <a:t>m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 &gt; 6 GeV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en-US" altLang="en-US" sz="2500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0A05EAD-BDCA-4947-9233-2D671EAB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1905000"/>
            <a:ext cx="5915025" cy="492125"/>
          </a:xfrm>
          <a:prstGeom prst="rect">
            <a:avLst/>
          </a:prstGeom>
          <a:solidFill>
            <a:schemeClr val="accent2">
              <a:lumMod val="90000"/>
              <a:alpha val="33000"/>
            </a:schemeClr>
          </a:solidFill>
          <a:ln w="6350">
            <a:solidFill>
              <a:schemeClr val="bg2"/>
            </a:solidFill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en-US" sz="2600" b="1" baseline="-25000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AA 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p</a:t>
            </a:r>
            <a:r>
              <a:rPr lang="en-US" altLang="en-US" sz="2600" b="1" baseline="-25000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) ≡ (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dN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dp</a:t>
            </a:r>
            <a:r>
              <a:rPr lang="en-US" altLang="en-US" sz="2600" b="1" baseline="-25000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en-US" sz="2600" b="1" baseline="-25000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AA  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/  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N</a:t>
            </a:r>
            <a:r>
              <a:rPr lang="en-US" altLang="en-US" sz="2600" b="1" baseline="-25000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coll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 (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dN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/</a:t>
            </a:r>
            <a:r>
              <a:rPr lang="en-US" altLang="en-US" sz="2600" b="1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dp</a:t>
            </a:r>
            <a:r>
              <a:rPr lang="en-US" altLang="en-US" sz="2600" b="1" baseline="-25000" dirty="0" err="1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600" b="1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)</a:t>
            </a:r>
            <a:r>
              <a:rPr lang="en-US" altLang="en-US" sz="2600" b="1" baseline="-25000" dirty="0">
                <a:solidFill>
                  <a:srgbClr val="990099"/>
                </a:solidFill>
                <a:latin typeface="Times New Roman"/>
                <a:cs typeface="Times New Roman" pitchFamily="18" charset="0"/>
                <a:sym typeface="Symbol" pitchFamily="18" charset="2"/>
              </a:rPr>
              <a:t>pp</a:t>
            </a:r>
            <a:endParaRPr kumimoji="0" lang="en-US" altLang="en-US" dirty="0">
              <a:solidFill>
                <a:srgbClr val="990099"/>
              </a:solidFill>
              <a:latin typeface="Times New Roman"/>
              <a:cs typeface="Times New Roman (Hebrew)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62257E-1BFC-4413-B457-4C6B7B19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55" y="2986687"/>
            <a:ext cx="4008397" cy="2725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FD2AD-6D9B-4A97-8ED5-2705E7FF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226" y="2881323"/>
            <a:ext cx="3423321" cy="3037697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C588BCC1-DA57-4010-9D16-B5CBDF14F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19110"/>
            <a:ext cx="8725207" cy="62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66"/>
                </a:solidFill>
              </a:rPr>
              <a:t>    </a:t>
            </a:r>
            <a:r>
              <a:rPr lang="en-US" altLang="en-US" sz="2500" dirty="0">
                <a:solidFill>
                  <a:srgbClr val="000066"/>
                </a:solidFill>
              </a:rPr>
              <a:t>Theory Prediction </a:t>
            </a:r>
            <a:r>
              <a:rPr lang="en-US" altLang="en-US" sz="1800" dirty="0">
                <a:solidFill>
                  <a:srgbClr val="008000"/>
                </a:solidFill>
              </a:rPr>
              <a:t>[Wu et al. ‘21]</a:t>
            </a:r>
            <a:r>
              <a:rPr lang="en-US" altLang="en-US" dirty="0">
                <a:solidFill>
                  <a:srgbClr val="000066"/>
                </a:solidFill>
              </a:rPr>
              <a:t>                      </a:t>
            </a:r>
            <a:r>
              <a:rPr lang="en-US" altLang="en-US" sz="2500" dirty="0">
                <a:solidFill>
                  <a:srgbClr val="008000"/>
                </a:solidFill>
              </a:rPr>
              <a:t>CMS </a:t>
            </a:r>
            <a:r>
              <a:rPr lang="en-US" altLang="en-US" sz="2500" dirty="0">
                <a:solidFill>
                  <a:srgbClr val="000066"/>
                </a:solidFill>
              </a:rPr>
              <a:t>Data </a:t>
            </a:r>
            <a:r>
              <a:rPr lang="en-US" altLang="en-US" dirty="0">
                <a:solidFill>
                  <a:srgbClr val="000066"/>
                </a:solidFill>
              </a:rPr>
              <a:t>                       </a:t>
            </a:r>
            <a:r>
              <a:rPr lang="en-US" altLang="en-US" b="0" dirty="0">
                <a:solidFill>
                  <a:srgbClr val="000066"/>
                </a:solidFill>
              </a:rPr>
              <a:t> </a:t>
            </a:r>
            <a:endParaRPr lang="en-US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31562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400897ED-CB0E-4F16-BCCD-40EC71C4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163" y="0"/>
            <a:ext cx="27892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>
                <a:solidFill>
                  <a:schemeClr val="bg2"/>
                </a:solidFill>
              </a:rPr>
              <a:t>4.)  </a:t>
            </a:r>
            <a:r>
              <a:rPr lang="en-US" altLang="en-US" sz="3500" u="sng">
                <a:solidFill>
                  <a:schemeClr val="bg2"/>
                </a:solidFill>
              </a:rPr>
              <a:t>Summary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7D28E00E-D088-4B13-BCEE-E715EB61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20993"/>
            <a:ext cx="99060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 marL="182880" indent="-274320"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 err="1">
                <a:solidFill>
                  <a:srgbClr val="000099"/>
                </a:solidFill>
              </a:rPr>
              <a:t>Quarkonia</a:t>
            </a:r>
            <a:r>
              <a:rPr lang="en-US" altLang="en-US" sz="2500" b="0" dirty="0">
                <a:solidFill>
                  <a:srgbClr val="000099"/>
                </a:solidFill>
              </a:rPr>
              <a:t> probe in-medium QCD force (not temperature)</a:t>
            </a:r>
          </a:p>
          <a:p>
            <a:pPr marL="182880" indent="-27432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Remnants of confining force prevail above </a:t>
            </a:r>
            <a:r>
              <a:rPr lang="en-US" altLang="en-US" sz="2500" dirty="0">
                <a:solidFill>
                  <a:srgbClr val="990099"/>
                </a:solidFill>
              </a:rPr>
              <a:t>T</a:t>
            </a:r>
            <a:r>
              <a:rPr lang="en-US" altLang="en-US" sz="2500" baseline="-25000" dirty="0">
                <a:solidFill>
                  <a:srgbClr val="990099"/>
                </a:solidFill>
              </a:rPr>
              <a:t>c</a:t>
            </a:r>
            <a:r>
              <a:rPr lang="en-US" altLang="en-US" sz="2500" b="0" dirty="0">
                <a:solidFill>
                  <a:srgbClr val="000099"/>
                </a:solidFill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  </a:t>
            </a:r>
            <a:r>
              <a:rPr lang="en-US" altLang="en-US" sz="2500" b="0" dirty="0">
                <a:solidFill>
                  <a:srgbClr val="000099"/>
                </a:solidFill>
                <a:sym typeface="Symbol" panose="05050102010706020507" pitchFamily="18" charset="2"/>
              </a:rPr>
              <a:t> quarkonium </a:t>
            </a:r>
            <a:r>
              <a:rPr lang="en-US" altLang="en-US" sz="2500" b="0" dirty="0">
                <a:solidFill>
                  <a:srgbClr val="000099"/>
                </a:solidFill>
              </a:rPr>
              <a:t>ground states survive (well) into the QGP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       (+ key </a:t>
            </a:r>
            <a:r>
              <a:rPr lang="en-US" altLang="en-US" sz="2500" b="0" dirty="0">
                <a:solidFill>
                  <a:srgbClr val="000099"/>
                </a:solidFill>
                <a:sym typeface="Symbol"/>
              </a:rPr>
              <a:t>role in generating strongly coupled QGP)</a:t>
            </a:r>
            <a:endParaRPr lang="en-US" altLang="en-US" sz="2500" b="0" dirty="0">
              <a:solidFill>
                <a:srgbClr val="000099"/>
              </a:solidFill>
            </a:endParaRPr>
          </a:p>
          <a:p>
            <a:pPr marL="182880" indent="-182880">
              <a:lnSpc>
                <a:spcPct val="15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Semi-classical transport approaches predict interplay of </a:t>
            </a:r>
          </a:p>
          <a:p>
            <a:pPr>
              <a:spcBef>
                <a:spcPts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  </a:t>
            </a:r>
            <a:r>
              <a:rPr lang="en-US" altLang="en-US" sz="2500" b="0" dirty="0">
                <a:solidFill>
                  <a:srgbClr val="000099"/>
                </a:solidFill>
                <a:sym typeface="Symbol"/>
              </a:rPr>
              <a:t>r</a:t>
            </a:r>
            <a:r>
              <a:rPr lang="en-US" altLang="en-US" sz="2500" b="0" dirty="0">
                <a:solidFill>
                  <a:srgbClr val="000099"/>
                </a:solidFill>
              </a:rPr>
              <a:t>egenerated </a:t>
            </a:r>
            <a:r>
              <a:rPr lang="en-US" altLang="en-US" sz="2500" dirty="0">
                <a:solidFill>
                  <a:schemeClr val="bg2"/>
                </a:solidFill>
              </a:rPr>
              <a:t>J/</a:t>
            </a:r>
            <a:r>
              <a:rPr lang="en-US" altLang="en-US" sz="2500" dirty="0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500" b="0" dirty="0">
                <a:solidFill>
                  <a:srgbClr val="000099"/>
                </a:solidFill>
              </a:rPr>
              <a:t>’s vs. suppressed </a:t>
            </a:r>
            <a:r>
              <a:rPr lang="el-GR" altLang="en-US" sz="2500" dirty="0">
                <a:solidFill>
                  <a:schemeClr val="bg2"/>
                </a:solidFill>
                <a:latin typeface="Times New Roman"/>
                <a:cs typeface="Times New Roman"/>
              </a:rPr>
              <a:t>ϒ</a:t>
            </a:r>
            <a:r>
              <a:rPr lang="en-US" altLang="en-US" sz="2500" b="0" dirty="0">
                <a:solidFill>
                  <a:srgbClr val="000099"/>
                </a:solidFill>
              </a:rPr>
              <a:t>’s in heavy-ion collisions</a:t>
            </a:r>
          </a:p>
          <a:p>
            <a:pPr marL="91440" indent="-91440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rgbClr val="0000CC"/>
                </a:solidFill>
                <a:sym typeface="Symbol" panose="05050102010706020507" pitchFamily="18" charset="2"/>
              </a:rPr>
              <a:t>  </a:t>
            </a:r>
            <a:r>
              <a:rPr lang="en-US" altLang="en-US" sz="2500" dirty="0">
                <a:solidFill>
                  <a:schemeClr val="bg2"/>
                </a:solidFill>
                <a:sym typeface="Symbol" panose="05050102010706020507" pitchFamily="18" charset="2"/>
              </a:rPr>
              <a:t></a:t>
            </a:r>
            <a:r>
              <a:rPr lang="en-US" altLang="en-US" sz="2500" b="0" dirty="0">
                <a:solidFill>
                  <a:srgbClr val="000099"/>
                </a:solidFill>
                <a:sym typeface="Symbol" panose="05050102010706020507" pitchFamily="18" charset="2"/>
              </a:rPr>
              <a:t> production</a:t>
            </a:r>
            <a:r>
              <a:rPr lang="en-US" altLang="en-US" sz="2500" b="0" dirty="0">
                <a:solidFill>
                  <a:srgbClr val="000099"/>
                </a:solidFill>
              </a:rPr>
              <a:t> tied to </a:t>
            </a:r>
            <a:r>
              <a:rPr lang="en-US" altLang="en-US" sz="2500" dirty="0">
                <a:solidFill>
                  <a:schemeClr val="bg2"/>
                </a:solidFill>
              </a:rPr>
              <a:t>c</a:t>
            </a:r>
            <a:r>
              <a:rPr lang="en-US" altLang="en-US" sz="2500" b="0" dirty="0">
                <a:solidFill>
                  <a:srgbClr val="000099"/>
                </a:solidFill>
              </a:rPr>
              <a:t>-quark kinetics (reaction rates),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 </a:t>
            </a:r>
            <a:r>
              <a:rPr lang="en-US" altLang="en-US" sz="2500" dirty="0">
                <a:solidFill>
                  <a:schemeClr val="bg2"/>
                </a:solidFill>
              </a:rPr>
              <a:t>Y</a:t>
            </a:r>
            <a:r>
              <a:rPr lang="en-US" altLang="en-US" sz="2500" b="0" dirty="0">
                <a:solidFill>
                  <a:srgbClr val="000099"/>
                </a:solidFill>
              </a:rPr>
              <a:t> production more directly sensitive to in-medium binding (potential)</a:t>
            </a:r>
          </a:p>
          <a:p>
            <a:pPr marL="182880" indent="-182880">
              <a:lnSpc>
                <a:spcPct val="15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Ongoing theory efforts to develop + apply </a:t>
            </a:r>
            <a:r>
              <a:rPr lang="en-US" altLang="en-US" sz="2500" b="0" dirty="0" err="1">
                <a:solidFill>
                  <a:srgbClr val="000099"/>
                </a:solidFill>
              </a:rPr>
              <a:t>quarkonia</a:t>
            </a:r>
            <a:r>
              <a:rPr lang="en-US" altLang="en-US" sz="2500" b="0" dirty="0">
                <a:solidFill>
                  <a:srgbClr val="000099"/>
                </a:solidFill>
              </a:rPr>
              <a:t> quantum evolutions, </a:t>
            </a:r>
          </a:p>
          <a:p>
            <a:pPr>
              <a:spcBef>
                <a:spcPts val="0"/>
              </a:spcBef>
              <a:buClrTx/>
              <a:buSzTx/>
              <a:buNone/>
              <a:defRPr/>
            </a:pPr>
            <a:r>
              <a:rPr lang="en-US" altLang="en-US" sz="2500" b="0" dirty="0">
                <a:solidFill>
                  <a:srgbClr val="000099"/>
                </a:solidFill>
              </a:rPr>
              <a:t>   scrutinizing the validity of semi-classical approaches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1C7E3-2496-4103-B376-658974DBC6D8}"/>
              </a:ext>
            </a:extLst>
          </p:cNvPr>
          <p:cNvSpPr txBox="1"/>
          <p:nvPr/>
        </p:nvSpPr>
        <p:spPr>
          <a:xfrm>
            <a:off x="3025877" y="5680587"/>
            <a:ext cx="6992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+mn-lt"/>
              </a:rPr>
              <a:t>[Akamatsu et al, </a:t>
            </a:r>
            <a:r>
              <a:rPr lang="en-US" sz="1600" dirty="0" err="1">
                <a:solidFill>
                  <a:srgbClr val="008000"/>
                </a:solidFill>
                <a:latin typeface="+mn-lt"/>
              </a:rPr>
              <a:t>Blaizot</a:t>
            </a:r>
            <a:r>
              <a:rPr lang="en-US" sz="1600" dirty="0">
                <a:solidFill>
                  <a:srgbClr val="008000"/>
                </a:solidFill>
                <a:latin typeface="+mn-lt"/>
              </a:rPr>
              <a:t> et al, Brambilla et al, </a:t>
            </a:r>
            <a:r>
              <a:rPr lang="en-US" sz="1600" dirty="0" err="1">
                <a:solidFill>
                  <a:srgbClr val="008000"/>
                </a:solidFill>
                <a:latin typeface="+mn-lt"/>
              </a:rPr>
              <a:t>Gossiaux</a:t>
            </a:r>
            <a:r>
              <a:rPr lang="en-US" sz="1600" dirty="0">
                <a:solidFill>
                  <a:srgbClr val="008000"/>
                </a:solidFill>
                <a:latin typeface="+mn-lt"/>
              </a:rPr>
              <a:t> et al, Strickland et al, …] </a:t>
            </a:r>
          </a:p>
        </p:txBody>
      </p:sp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A054CA7-7512-44CC-97BF-3CAEE522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41275"/>
            <a:ext cx="9906000" cy="644525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2.4 Heavy-Quark Potential Extraction from </a:t>
            </a:r>
            <a:r>
              <a:rPr lang="el-GR" altLang="en-US" sz="3400">
                <a:solidFill>
                  <a:schemeClr val="bg2"/>
                </a:solidFill>
              </a:rPr>
              <a:t>ϒ</a:t>
            </a:r>
            <a:r>
              <a:rPr lang="en-US" altLang="en-US" sz="3400">
                <a:solidFill>
                  <a:schemeClr val="bg2"/>
                </a:solidFill>
              </a:rPr>
              <a:t>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A1FF8-7292-4576-BC55-FECC391DFE08}"/>
              </a:ext>
            </a:extLst>
          </p:cNvPr>
          <p:cNvSpPr txBox="1"/>
          <p:nvPr/>
        </p:nvSpPr>
        <p:spPr>
          <a:xfrm>
            <a:off x="76200" y="798513"/>
            <a:ext cx="5257800" cy="895350"/>
          </a:xfrm>
          <a:prstGeom prst="rect">
            <a:avLst/>
          </a:prstGeom>
          <a:noFill/>
        </p:spPr>
        <p:txBody>
          <a:bodyPr lIns="94530" tIns="47265" rIns="94530" bIns="47265">
            <a:spAutoFit/>
          </a:bodyPr>
          <a:lstStyle/>
          <a:p>
            <a:pPr indent="-189061">
              <a:spcBef>
                <a:spcPts val="621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Ansatz for </a:t>
            </a:r>
          </a:p>
          <a:p>
            <a:pPr>
              <a:spcBef>
                <a:spcPts val="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in-med. potential</a:t>
            </a: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10BFA51C-4599-47D2-A3E3-257C4CAC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874713"/>
            <a:ext cx="6372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03C5966-8261-4F3F-9C69-01651A874534}"/>
              </a:ext>
            </a:extLst>
          </p:cNvPr>
          <p:cNvSpPr txBox="1"/>
          <p:nvPr/>
        </p:nvSpPr>
        <p:spPr>
          <a:xfrm>
            <a:off x="80963" y="1876425"/>
            <a:ext cx="8689975" cy="973138"/>
          </a:xfrm>
          <a:prstGeom prst="rect">
            <a:avLst/>
          </a:prstGeom>
          <a:noFill/>
        </p:spPr>
        <p:txBody>
          <a:bodyPr lIns="94530" tIns="47265" rIns="94530" bIns="47265">
            <a:spAutoFit/>
          </a:bodyPr>
          <a:lstStyle/>
          <a:p>
            <a:pPr indent="-189061">
              <a:spcBef>
                <a:spcPts val="621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Parameterize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T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-dependence of  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D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~ </a:t>
            </a:r>
            <a:r>
              <a:rPr lang="en-US" sz="2500" b="1" dirty="0" err="1">
                <a:solidFill>
                  <a:srgbClr val="990099"/>
                </a:solidFill>
                <a:cs typeface="Times New Roman (Hebrew)" charset="-79"/>
              </a:rPr>
              <a:t>a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T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,  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1/R</a:t>
            </a:r>
            <a:r>
              <a:rPr lang="en-US" sz="2500" b="1" baseline="-25000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SB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 ~ 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m</a:t>
            </a:r>
            <a:r>
              <a:rPr lang="en-US" sz="2500" b="1" baseline="-25000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S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Times New Roman"/>
                <a:cs typeface="Times New Roman (Hebrew)" charset="-79"/>
              </a:rPr>
              <a:t>T;</a:t>
            </a:r>
            <a:r>
              <a:rPr lang="en-US" sz="2500" b="1" dirty="0" err="1">
                <a:solidFill>
                  <a:srgbClr val="990099"/>
                </a:solidFill>
                <a:cs typeface="Times New Roman (Hebrew)" charset="-79"/>
              </a:rPr>
              <a:t>b,g,d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</a:rPr>
              <a:t>)</a:t>
            </a:r>
          </a:p>
          <a:p>
            <a:pPr>
              <a:spcBef>
                <a:spcPts val="621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     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  determine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</a:rPr>
              <a:t>in-med. binding energies 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E</a:t>
            </a:r>
            <a:r>
              <a:rPr lang="en-US" altLang="en-US" sz="2500" b="1" baseline="-25000" dirty="0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Y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m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D</a:t>
            </a:r>
            <a:r>
              <a:rPr lang="en-US" altLang="en-US" sz="2500" b="1" dirty="0" err="1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,m</a:t>
            </a:r>
            <a:r>
              <a:rPr lang="en-US" altLang="en-US" sz="2500" b="1" baseline="-25000" dirty="0" err="1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S</a:t>
            </a:r>
            <a:r>
              <a:rPr lang="en-US" altLang="en-US" sz="2500" b="1" dirty="0">
                <a:solidFill>
                  <a:srgbClr val="990099"/>
                </a:solidFill>
                <a:latin typeface="Times New Roman" pitchFamily="18" charset="0"/>
                <a:cs typeface="Times New Roman (Hebrew)" charset="-79"/>
              </a:rPr>
              <a:t>)</a:t>
            </a:r>
            <a:endParaRPr lang="en-US" sz="2500" dirty="0">
              <a:solidFill>
                <a:srgbClr val="0000CC"/>
              </a:solidFill>
              <a:latin typeface="Times New Roman"/>
              <a:cs typeface="Times New Roman (Hebrew)" charset="-79"/>
            </a:endParaRPr>
          </a:p>
        </p:txBody>
      </p:sp>
      <p:sp>
        <p:nvSpPr>
          <p:cNvPr id="24582" name="TextBox 20">
            <a:extLst>
              <a:ext uri="{FF2B5EF4-FFF2-40B4-BE49-F238E27FC236}">
                <a16:creationId xmlns:a16="http://schemas.microsoft.com/office/drawing/2014/main" id="{E30C3EC8-9A47-4F94-8BC1-839D57A39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38488"/>
            <a:ext cx="62849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Compute  </a:t>
            </a:r>
            <a:r>
              <a:rPr lang="en-US" altLang="en-US" sz="2600" b="1">
                <a:solidFill>
                  <a:srgbClr val="990099"/>
                </a:solidFill>
              </a:rPr>
              <a:t>G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</a:rPr>
              <a:t> [E</a:t>
            </a:r>
            <a:r>
              <a:rPr lang="en-US" altLang="en-US" sz="2600" b="1" baseline="-25000">
                <a:solidFill>
                  <a:srgbClr val="990099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600" b="1">
                <a:solidFill>
                  <a:srgbClr val="990099"/>
                </a:solidFill>
                <a:latin typeface="Times New Roman" panose="02020603050405020304" pitchFamily="18" charset="0"/>
              </a:rPr>
              <a:t>]</a:t>
            </a:r>
          </a:p>
        </p:txBody>
      </p:sp>
      <p:sp>
        <p:nvSpPr>
          <p:cNvPr id="24583" name="TextBox 8">
            <a:extLst>
              <a:ext uri="{FF2B5EF4-FFF2-40B4-BE49-F238E27FC236}">
                <a16:creationId xmlns:a16="http://schemas.microsoft.com/office/drawing/2014/main" id="{F31BD0EF-FE62-4DDF-B465-8007039E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" y="5373688"/>
            <a:ext cx="961866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 indent="-18891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25"/>
              </a:spcBef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Deploy transport approach to fit (</a:t>
            </a:r>
            <a:r>
              <a:rPr lang="en-US" altLang="en-US" sz="2500" b="1" dirty="0" err="1">
                <a:solidFill>
                  <a:srgbClr val="990099"/>
                </a:solidFill>
              </a:rPr>
              <a:t>a,b,g,d</a:t>
            </a:r>
            <a:r>
              <a:rPr lang="en-US" altLang="en-US" sz="2500" b="1" dirty="0">
                <a:solidFill>
                  <a:srgbClr val="990099"/>
                </a:solidFill>
                <a:latin typeface="Times New Roman" panose="02020603050405020304" pitchFamily="18" charset="0"/>
              </a:rPr>
              <a:t>; K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) to </a:t>
            </a:r>
            <a:r>
              <a:rPr lang="el-GR" altLang="en-US" sz="2500" b="1" dirty="0">
                <a:solidFill>
                  <a:srgbClr val="0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ϒ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data at </a:t>
            </a:r>
            <a:r>
              <a:rPr lang="en-US" altLang="en-US" sz="25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RHIC </a:t>
            </a:r>
            <a:r>
              <a:rPr lang="en-US" altLang="en-US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5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LHC</a:t>
            </a:r>
          </a:p>
        </p:txBody>
      </p:sp>
      <p:pic>
        <p:nvPicPr>
          <p:cNvPr id="24584" name="Picture 38">
            <a:extLst>
              <a:ext uri="{FF2B5EF4-FFF2-40B4-BE49-F238E27FC236}">
                <a16:creationId xmlns:a16="http://schemas.microsoft.com/office/drawing/2014/main" id="{4D5FCD47-CBD8-4598-9434-A913FD30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6016625" y="3900488"/>
            <a:ext cx="1350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Oval 13">
            <a:extLst>
              <a:ext uri="{FF2B5EF4-FFF2-40B4-BE49-F238E27FC236}">
                <a16:creationId xmlns:a16="http://schemas.microsoft.com/office/drawing/2014/main" id="{694812D4-85E9-49F0-ACAD-F48AAEAB2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3419475"/>
            <a:ext cx="998538" cy="523875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4530" tIns="47265" rIns="94530" bIns="47265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24586" name="TextBox 14">
            <a:extLst>
              <a:ext uri="{FF2B5EF4-FFF2-40B4-BE49-F238E27FC236}">
                <a16:creationId xmlns:a16="http://schemas.microsoft.com/office/drawing/2014/main" id="{27E843EC-E3E9-489C-AFF9-4033C177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3436938"/>
            <a:ext cx="9144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CCCCFF"/>
                </a:solidFill>
              </a:rPr>
              <a:t>QGP</a:t>
            </a:r>
            <a:endParaRPr lang="en-US" altLang="en-US" sz="25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24587" name="Text Box 50">
            <a:extLst>
              <a:ext uri="{FF2B5EF4-FFF2-40B4-BE49-F238E27FC236}">
                <a16:creationId xmlns:a16="http://schemas.microsoft.com/office/drawing/2014/main" id="{7A1EEB05-02CB-49B3-BDB5-106F2234E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4578350"/>
            <a:ext cx="4222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i="1">
                <a:solidFill>
                  <a:srgbClr val="010000"/>
                </a:solidFill>
              </a:rPr>
              <a:t>Q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5A982D-76B5-4601-B79E-12DD6AD4B60B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3925888"/>
            <a:ext cx="1225550" cy="1146175"/>
            <a:chOff x="3969913" y="2438400"/>
            <a:chExt cx="1226201" cy="1146247"/>
          </a:xfrm>
        </p:grpSpPr>
        <p:grpSp>
          <p:nvGrpSpPr>
            <p:cNvPr id="24591" name="Group 10">
              <a:extLst>
                <a:ext uri="{FF2B5EF4-FFF2-40B4-BE49-F238E27FC236}">
                  <a16:creationId xmlns:a16="http://schemas.microsoft.com/office/drawing/2014/main" id="{0B7A80DC-EB7E-4CF2-8A26-3BE06E244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985" y="2438400"/>
              <a:ext cx="1216129" cy="725659"/>
              <a:chOff x="3962400" y="2454373"/>
              <a:chExt cx="1216129" cy="725659"/>
            </a:xfrm>
          </p:grpSpPr>
          <p:cxnSp>
            <p:nvCxnSpPr>
              <p:cNvPr id="24595" name="Straight Arrow Connector 3">
                <a:extLst>
                  <a:ext uri="{FF2B5EF4-FFF2-40B4-BE49-F238E27FC236}">
                    <a16:creationId xmlns:a16="http://schemas.microsoft.com/office/drawing/2014/main" id="{B5C593C3-6B52-4071-B93E-8A78DD53A3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17317" y="2454373"/>
                <a:ext cx="861212" cy="523288"/>
              </a:xfrm>
              <a:prstGeom prst="straightConnector1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96" name="Straight Connector 8">
                <a:extLst>
                  <a:ext uri="{FF2B5EF4-FFF2-40B4-BE49-F238E27FC236}">
                    <a16:creationId xmlns:a16="http://schemas.microsoft.com/office/drawing/2014/main" id="{15F17B34-E39C-492C-AD01-66E1C36C7F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962400" y="2743200"/>
                <a:ext cx="747492" cy="436832"/>
              </a:xfrm>
              <a:prstGeom prst="line">
                <a:avLst/>
              </a:prstGeom>
              <a:noFill/>
              <a:ln w="317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4592" name="Group 18">
              <a:extLst>
                <a:ext uri="{FF2B5EF4-FFF2-40B4-BE49-F238E27FC236}">
                  <a16:creationId xmlns:a16="http://schemas.microsoft.com/office/drawing/2014/main" id="{D0AFCF9A-A5CE-4AD3-BE42-3A2DB9CEE7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913" y="2743005"/>
              <a:ext cx="415719" cy="841642"/>
              <a:chOff x="4539960" y="2985673"/>
              <a:chExt cx="415719" cy="841642"/>
            </a:xfrm>
          </p:grpSpPr>
          <p:sp>
            <p:nvSpPr>
              <p:cNvPr id="24593" name="Text Box 50">
                <a:extLst>
                  <a:ext uri="{FF2B5EF4-FFF2-40B4-BE49-F238E27FC236}">
                    <a16:creationId xmlns:a16="http://schemas.microsoft.com/office/drawing/2014/main" id="{F64BD94C-559F-449B-91DE-BBB0756049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39960" y="3350566"/>
                <a:ext cx="415719" cy="476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5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1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1">
                    <a:solidFill>
                      <a:srgbClr val="010000"/>
                    </a:solidFill>
                  </a:rPr>
                  <a:t>Q</a:t>
                </a:r>
              </a:p>
            </p:txBody>
          </p:sp>
          <p:sp>
            <p:nvSpPr>
              <p:cNvPr id="24594" name="TextBox 19">
                <a:extLst>
                  <a:ext uri="{FF2B5EF4-FFF2-40B4-BE49-F238E27FC236}">
                    <a16:creationId xmlns:a16="http://schemas.microsoft.com/office/drawing/2014/main" id="{8D2A420A-DDAC-46A0-A6D9-32EF063944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1727" y="2985673"/>
                <a:ext cx="370811" cy="538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1pPr>
                <a:lvl2pPr marL="742950" indent="-285750"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2pPr>
                <a:lvl3pPr marL="1143000" indent="-228600"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3pPr>
                <a:lvl4pPr marL="1600200" indent="-228600"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4pPr>
                <a:lvl5pPr marL="2057400" indent="-228600"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rgbClr val="000066"/>
                    </a:solidFill>
                    <a:latin typeface="Symbol" panose="05050102010706020507" pitchFamily="18" charset="2"/>
                    <a:cs typeface="Times New Roman (Hebrew)" charset="0"/>
                  </a:defRPr>
                </a:lvl9pPr>
              </a:lstStyle>
              <a:p>
                <a:r>
                  <a:rPr lang="en-US" altLang="en-US" sz="2900" b="1">
                    <a:latin typeface="Times New Roman" panose="02020603050405020304" pitchFamily="18" charset="0"/>
                  </a:rPr>
                  <a:t>_</a:t>
                </a:r>
              </a:p>
            </p:txBody>
          </p:sp>
        </p:grpSp>
      </p:grpSp>
      <p:sp>
        <p:nvSpPr>
          <p:cNvPr id="24589" name="TextBox 23">
            <a:extLst>
              <a:ext uri="{FF2B5EF4-FFF2-40B4-BE49-F238E27FC236}">
                <a16:creationId xmlns:a16="http://schemas.microsoft.com/office/drawing/2014/main" id="{AC9339E2-1591-4FB2-9AB8-5C6181D0B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3722688"/>
            <a:ext cx="58705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 indent="-182563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1pPr>
            <a:lvl2pPr marL="742950" indent="-28575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2pPr>
            <a:lvl3pPr marL="11430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3pPr>
            <a:lvl4pPr marL="16002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4pPr>
            <a:lvl5pPr marL="2057400" indent="-228600"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0066"/>
                </a:solidFill>
                <a:latin typeface="Symbol" panose="05050102010706020507" pitchFamily="18" charset="2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FontTx/>
              <a:buChar char="-"/>
            </a:pPr>
            <a:r>
              <a:rPr lang="en-US" altLang="en-US" sz="2500">
                <a:solidFill>
                  <a:srgbClr val="0000CC"/>
                </a:solidFill>
                <a:latin typeface="Times New Roman" panose="02020603050405020304" pitchFamily="18" charset="0"/>
              </a:rPr>
              <a:t>also requires HQ-medium coupling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altLang="en-US" sz="2500">
                <a:solidFill>
                  <a:srgbClr val="0000CC"/>
                </a:solidFill>
                <a:latin typeface="Times New Roman" panose="02020603050405020304" pitchFamily="18" charset="0"/>
              </a:rPr>
              <a:t>perturbative: </a:t>
            </a:r>
            <a:r>
              <a:rPr lang="en-US" altLang="en-US" sz="2500" b="1">
                <a:solidFill>
                  <a:srgbClr val="990099"/>
                </a:solidFill>
              </a:rPr>
              <a:t>a</a:t>
            </a:r>
            <a:r>
              <a:rPr lang="en-US" altLang="en-US" sz="2500" b="1" baseline="-25000">
                <a:solidFill>
                  <a:srgbClr val="99009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sz="2500" b="1">
                <a:solidFill>
                  <a:srgbClr val="990099"/>
                </a:solidFill>
                <a:latin typeface="Times New Roman" panose="02020603050405020304" pitchFamily="18" charset="0"/>
              </a:rPr>
              <a:t> ~ 0.3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altLang="en-US" sz="2500">
                <a:solidFill>
                  <a:srgbClr val="0000CC"/>
                </a:solidFill>
                <a:latin typeface="Times New Roman" panose="02020603050405020304" pitchFamily="18" charset="0"/>
              </a:rPr>
              <a:t>non-perturbative:  </a:t>
            </a:r>
            <a:r>
              <a:rPr lang="en-US" altLang="en-US" sz="2500" b="1">
                <a:solidFill>
                  <a:srgbClr val="990099"/>
                </a:solidFill>
                <a:latin typeface="Times New Roman" panose="02020603050405020304" pitchFamily="18" charset="0"/>
              </a:rPr>
              <a:t>K </a:t>
            </a:r>
            <a:r>
              <a:rPr lang="en-US" altLang="en-US" sz="2500" b="1">
                <a:solidFill>
                  <a:srgbClr val="990099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en-US" sz="2500" b="1">
                <a:solidFill>
                  <a:srgbClr val="990099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4590" name="Text Box 10">
            <a:extLst>
              <a:ext uri="{FF2B5EF4-FFF2-40B4-BE49-F238E27FC236}">
                <a16:creationId xmlns:a16="http://schemas.microsoft.com/office/drawing/2014/main" id="{C779D980-85BC-4EB8-8D2A-1D5E68F16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5" y="6262688"/>
            <a:ext cx="18430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30" tIns="47265" rIns="94530" bIns="47265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9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5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1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>
                <a:solidFill>
                  <a:srgbClr val="009900"/>
                </a:solidFill>
              </a:rPr>
              <a:t>[Du,Liu+RR ‘19]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5">
            <a:extLst>
              <a:ext uri="{FF2B5EF4-FFF2-40B4-BE49-F238E27FC236}">
                <a16:creationId xmlns:a16="http://schemas.microsoft.com/office/drawing/2014/main" id="{6FA97B61-DB57-414F-ABD7-09123CB1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955675"/>
            <a:ext cx="979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solidFill>
                  <a:srgbClr val="000066"/>
                </a:solidFill>
              </a:rPr>
              <a:t>|       |                                                           |                              |      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54C9600-D126-489C-9B81-44BB50125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3500" y="-34925"/>
            <a:ext cx="9994900" cy="733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400">
                <a:solidFill>
                  <a:schemeClr val="bg2"/>
                </a:solidFill>
              </a:rPr>
              <a:t>2.1 Quarkonium Transport in URHICs</a:t>
            </a:r>
            <a:endParaRPr lang="en-US" altLang="en-US" sz="3400">
              <a:solidFill>
                <a:srgbClr val="003366"/>
              </a:solidFill>
            </a:endParaRPr>
          </a:p>
        </p:txBody>
      </p:sp>
      <p:sp>
        <p:nvSpPr>
          <p:cNvPr id="27654" name="Isosceles Triangle 23">
            <a:extLst>
              <a:ext uri="{FF2B5EF4-FFF2-40B4-BE49-F238E27FC236}">
                <a16:creationId xmlns:a16="http://schemas.microsoft.com/office/drawing/2014/main" id="{F03CD6FA-4465-431D-BFE9-F2DF54D3294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3950" y="-1832581"/>
            <a:ext cx="2489200" cy="9105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000082">
                  <a:alpha val="81000"/>
                </a:srgbClr>
              </a:gs>
              <a:gs pos="50000">
                <a:srgbClr val="BA0066"/>
              </a:gs>
              <a:gs pos="88000">
                <a:srgbClr val="FF0000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Times New Roman (Hebrew)" charset="-79"/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ED3BEA53-FA89-4F70-86F7-3B9F9EAAC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2133600"/>
            <a:ext cx="412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10000"/>
                </a:solidFill>
              </a:rPr>
              <a:t>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0722CB-1F95-4DD9-8125-B9F482156C85}"/>
              </a:ext>
            </a:extLst>
          </p:cNvPr>
          <p:cNvCxnSpPr/>
          <p:nvPr/>
        </p:nvCxnSpPr>
        <p:spPr bwMode="auto">
          <a:xfrm>
            <a:off x="228600" y="1246509"/>
            <a:ext cx="9525000" cy="1588"/>
          </a:xfrm>
          <a:prstGeom prst="straightConnector1">
            <a:avLst/>
          </a:prstGeom>
          <a:noFill/>
          <a:ln w="4445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>
            <a:outerShdw dist="50800" sx="1000" sy="1000" algn="ctr" rotWithShape="0">
              <a:srgbClr val="000000"/>
            </a:outerShdw>
          </a:effectLst>
        </p:spPr>
      </p:cxnSp>
      <p:sp>
        <p:nvSpPr>
          <p:cNvPr id="26633" name="TextBox 17">
            <a:extLst>
              <a:ext uri="{FF2B5EF4-FFF2-40B4-BE49-F238E27FC236}">
                <a16:creationId xmlns:a16="http://schemas.microsoft.com/office/drawing/2014/main" id="{AE1D0720-A2E7-40C7-80DD-39D9033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425" y="122872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  <a:latin typeface="Symbol" panose="05050102010706020507" pitchFamily="18" charset="2"/>
              </a:rPr>
              <a:t>t </a:t>
            </a:r>
            <a:r>
              <a:rPr lang="en-US" altLang="en-US">
                <a:solidFill>
                  <a:srgbClr val="010000"/>
                </a:solidFill>
              </a:rPr>
              <a:t>[fm/c]</a:t>
            </a:r>
          </a:p>
        </p:txBody>
      </p:sp>
      <p:sp>
        <p:nvSpPr>
          <p:cNvPr id="26634" name="TextBox 18">
            <a:extLst>
              <a:ext uri="{FF2B5EF4-FFF2-40B4-BE49-F238E27FC236}">
                <a16:creationId xmlns:a16="http://schemas.microsoft.com/office/drawing/2014/main" id="{153B4340-86D4-4E37-842C-8505A0A47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0875"/>
            <a:ext cx="937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010000"/>
                </a:solidFill>
              </a:rPr>
              <a:t>0    0.5                                                        </a:t>
            </a:r>
            <a:r>
              <a:rPr lang="en-US" altLang="en-US" sz="1000">
                <a:solidFill>
                  <a:srgbClr val="010000"/>
                </a:solidFill>
              </a:rPr>
              <a:t> </a:t>
            </a:r>
            <a:r>
              <a:rPr lang="en-US" altLang="en-US">
                <a:solidFill>
                  <a:srgbClr val="010000"/>
                </a:solidFill>
              </a:rPr>
              <a:t>5                            10</a:t>
            </a:r>
          </a:p>
        </p:txBody>
      </p:sp>
      <p:sp>
        <p:nvSpPr>
          <p:cNvPr id="26635" name="Text Box 42">
            <a:extLst>
              <a:ext uri="{FF2B5EF4-FFF2-40B4-BE49-F238E27FC236}">
                <a16:creationId xmlns:a16="http://schemas.microsoft.com/office/drawing/2014/main" id="{5CCEEEB0-5F6B-4084-990E-C465196E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303963"/>
            <a:ext cx="9677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[Satz et al, Capella et al, Spieles et al, PBM et al, Thews et al, Grandchamp et al, Ko et al, Zhuang et al, Zhao et al,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 Chaudhuri, Gossiaux et al, Young et al, Ferreiro et al, Strickland et al, Brambilla et al, …] </a:t>
            </a:r>
          </a:p>
        </p:txBody>
      </p:sp>
      <p:sp>
        <p:nvSpPr>
          <p:cNvPr id="26636" name="Freeform 23">
            <a:extLst>
              <a:ext uri="{FF2B5EF4-FFF2-40B4-BE49-F238E27FC236}">
                <a16:creationId xmlns:a16="http://schemas.microsoft.com/office/drawing/2014/main" id="{287BE356-5373-402E-A9EE-7963655F112E}"/>
              </a:ext>
            </a:extLst>
          </p:cNvPr>
          <p:cNvSpPr>
            <a:spLocks/>
          </p:cNvSpPr>
          <p:nvPr/>
        </p:nvSpPr>
        <p:spPr bwMode="auto">
          <a:xfrm>
            <a:off x="531813" y="2455863"/>
            <a:ext cx="9075737" cy="260350"/>
          </a:xfrm>
          <a:custGeom>
            <a:avLst/>
            <a:gdLst>
              <a:gd name="T0" fmla="*/ 0 w 9075761"/>
              <a:gd name="T1" fmla="*/ 351810 h 259307"/>
              <a:gd name="T2" fmla="*/ 545834 w 9075761"/>
              <a:gd name="T3" fmla="*/ 333292 h 259307"/>
              <a:gd name="T4" fmla="*/ 1118888 w 9075761"/>
              <a:gd name="T5" fmla="*/ 240714 h 259307"/>
              <a:gd name="T6" fmla="*/ 1692018 w 9075761"/>
              <a:gd name="T7" fmla="*/ 296265 h 259307"/>
              <a:gd name="T8" fmla="*/ 2210481 w 9075761"/>
              <a:gd name="T9" fmla="*/ 74070 h 259307"/>
              <a:gd name="T10" fmla="*/ 2415197 w 9075761"/>
              <a:gd name="T11" fmla="*/ 240714 h 259307"/>
              <a:gd name="T12" fmla="*/ 2660781 w 9075761"/>
              <a:gd name="T13" fmla="*/ 185163 h 259307"/>
              <a:gd name="T14" fmla="*/ 3001899 w 9075761"/>
              <a:gd name="T15" fmla="*/ 55552 h 259307"/>
              <a:gd name="T16" fmla="*/ 3165672 w 9075761"/>
              <a:gd name="T17" fmla="*/ 185163 h 259307"/>
              <a:gd name="T18" fmla="*/ 3465847 w 9075761"/>
              <a:gd name="T19" fmla="*/ 240714 h 259307"/>
              <a:gd name="T20" fmla="*/ 3670487 w 9075761"/>
              <a:gd name="T21" fmla="*/ 166648 h 259307"/>
              <a:gd name="T22" fmla="*/ 4066197 w 9075761"/>
              <a:gd name="T23" fmla="*/ 185163 h 259307"/>
              <a:gd name="T24" fmla="*/ 4420962 w 9075761"/>
              <a:gd name="T25" fmla="*/ 18515 h 259307"/>
              <a:gd name="T26" fmla="*/ 4775728 w 9075761"/>
              <a:gd name="T27" fmla="*/ 92582 h 259307"/>
              <a:gd name="T28" fmla="*/ 5253324 w 9075761"/>
              <a:gd name="T29" fmla="*/ 240714 h 259307"/>
              <a:gd name="T30" fmla="*/ 5458040 w 9075761"/>
              <a:gd name="T31" fmla="*/ 129612 h 259307"/>
              <a:gd name="T32" fmla="*/ 5799158 w 9075761"/>
              <a:gd name="T33" fmla="*/ 111099 h 259307"/>
              <a:gd name="T34" fmla="*/ 5962855 w 9075761"/>
              <a:gd name="T35" fmla="*/ 240714 h 259307"/>
              <a:gd name="T36" fmla="*/ 6590576 w 9075761"/>
              <a:gd name="T37" fmla="*/ 240714 h 259307"/>
              <a:gd name="T38" fmla="*/ 7177278 w 9075761"/>
              <a:gd name="T39" fmla="*/ 185163 h 259307"/>
              <a:gd name="T40" fmla="*/ 9073937 w 9075761"/>
              <a:gd name="T41" fmla="*/ 0 h 259307"/>
              <a:gd name="T42" fmla="*/ 9073937 w 9075761"/>
              <a:gd name="T43" fmla="*/ 0 h 2593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075761" h="259307">
                <a:moveTo>
                  <a:pt x="0" y="259307"/>
                </a:moveTo>
                <a:lnTo>
                  <a:pt x="545910" y="245660"/>
                </a:lnTo>
                <a:lnTo>
                  <a:pt x="1119116" y="177421"/>
                </a:lnTo>
                <a:lnTo>
                  <a:pt x="1692322" y="218364"/>
                </a:lnTo>
                <a:lnTo>
                  <a:pt x="2210937" y="54591"/>
                </a:lnTo>
                <a:lnTo>
                  <a:pt x="2415653" y="177421"/>
                </a:lnTo>
                <a:lnTo>
                  <a:pt x="2661313" y="136478"/>
                </a:lnTo>
                <a:lnTo>
                  <a:pt x="3002507" y="40943"/>
                </a:lnTo>
                <a:lnTo>
                  <a:pt x="3166280" y="136478"/>
                </a:lnTo>
                <a:lnTo>
                  <a:pt x="3466531" y="177421"/>
                </a:lnTo>
                <a:lnTo>
                  <a:pt x="3671247" y="122830"/>
                </a:lnTo>
                <a:lnTo>
                  <a:pt x="4067033" y="136478"/>
                </a:lnTo>
                <a:lnTo>
                  <a:pt x="4421874" y="13648"/>
                </a:lnTo>
                <a:lnTo>
                  <a:pt x="4776716" y="68239"/>
                </a:lnTo>
                <a:lnTo>
                  <a:pt x="5254388" y="177421"/>
                </a:lnTo>
                <a:lnTo>
                  <a:pt x="5459104" y="95534"/>
                </a:lnTo>
                <a:lnTo>
                  <a:pt x="5800298" y="81887"/>
                </a:lnTo>
                <a:lnTo>
                  <a:pt x="5964071" y="177421"/>
                </a:lnTo>
                <a:lnTo>
                  <a:pt x="6591868" y="177421"/>
                </a:lnTo>
                <a:lnTo>
                  <a:pt x="7178722" y="136478"/>
                </a:lnTo>
                <a:lnTo>
                  <a:pt x="9075761" y="0"/>
                </a:lnTo>
              </a:path>
            </a:pathLst>
          </a:custGeom>
          <a:noFill/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Freeform 27">
            <a:extLst>
              <a:ext uri="{FF2B5EF4-FFF2-40B4-BE49-F238E27FC236}">
                <a16:creationId xmlns:a16="http://schemas.microsoft.com/office/drawing/2014/main" id="{624F871A-029D-4B11-9E53-9B6A03CBB924}"/>
              </a:ext>
            </a:extLst>
          </p:cNvPr>
          <p:cNvSpPr>
            <a:spLocks/>
          </p:cNvSpPr>
          <p:nvPr/>
        </p:nvSpPr>
        <p:spPr bwMode="auto">
          <a:xfrm>
            <a:off x="504825" y="2497138"/>
            <a:ext cx="9075738" cy="450850"/>
          </a:xfrm>
          <a:custGeom>
            <a:avLst/>
            <a:gdLst>
              <a:gd name="T0" fmla="*/ 0 w 9048466"/>
              <a:gd name="T1" fmla="*/ 266107 h 450376"/>
              <a:gd name="T2" fmla="*/ 877549 w 9048466"/>
              <a:gd name="T3" fmla="*/ 236536 h 450376"/>
              <a:gd name="T4" fmla="*/ 1634648 w 9048466"/>
              <a:gd name="T5" fmla="*/ 310458 h 450376"/>
              <a:gd name="T6" fmla="*/ 2460578 w 9048466"/>
              <a:gd name="T7" fmla="*/ 266107 h 450376"/>
              <a:gd name="T8" fmla="*/ 2993992 w 9048466"/>
              <a:gd name="T9" fmla="*/ 384374 h 450376"/>
              <a:gd name="T10" fmla="*/ 3682265 w 9048466"/>
              <a:gd name="T11" fmla="*/ 280889 h 450376"/>
              <a:gd name="T12" fmla="*/ 4318909 w 9048466"/>
              <a:gd name="T13" fmla="*/ 310458 h 450376"/>
              <a:gd name="T14" fmla="*/ 4714670 w 9048466"/>
              <a:gd name="T15" fmla="*/ 133054 h 450376"/>
              <a:gd name="T16" fmla="*/ 5540598 w 9048466"/>
              <a:gd name="T17" fmla="*/ 177404 h 450376"/>
              <a:gd name="T18" fmla="*/ 5798702 w 9048466"/>
              <a:gd name="T19" fmla="*/ 413941 h 450376"/>
              <a:gd name="T20" fmla="*/ 6332115 w 9048466"/>
              <a:gd name="T21" fmla="*/ 487862 h 450376"/>
              <a:gd name="T22" fmla="*/ 6831108 w 9048466"/>
              <a:gd name="T23" fmla="*/ 310458 h 450376"/>
              <a:gd name="T24" fmla="*/ 7330105 w 9048466"/>
              <a:gd name="T25" fmla="*/ 192189 h 450376"/>
              <a:gd name="T26" fmla="*/ 8431347 w 9048466"/>
              <a:gd name="T27" fmla="*/ 192189 h 450376"/>
              <a:gd name="T28" fmla="*/ 11408129 w 9048466"/>
              <a:gd name="T29" fmla="*/ 0 h 4503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48466" h="450376">
                <a:moveTo>
                  <a:pt x="0" y="245660"/>
                </a:moveTo>
                <a:lnTo>
                  <a:pt x="696036" y="218364"/>
                </a:lnTo>
                <a:lnTo>
                  <a:pt x="1296537" y="286603"/>
                </a:lnTo>
                <a:lnTo>
                  <a:pt x="1951630" y="245660"/>
                </a:lnTo>
                <a:lnTo>
                  <a:pt x="2374711" y="354842"/>
                </a:lnTo>
                <a:lnTo>
                  <a:pt x="2920621" y="259308"/>
                </a:lnTo>
                <a:lnTo>
                  <a:pt x="3425588" y="286603"/>
                </a:lnTo>
                <a:lnTo>
                  <a:pt x="3739487" y="122830"/>
                </a:lnTo>
                <a:lnTo>
                  <a:pt x="4394579" y="163773"/>
                </a:lnTo>
                <a:lnTo>
                  <a:pt x="4599296" y="382138"/>
                </a:lnTo>
                <a:lnTo>
                  <a:pt x="5022376" y="450376"/>
                </a:lnTo>
                <a:lnTo>
                  <a:pt x="5418161" y="286603"/>
                </a:lnTo>
                <a:lnTo>
                  <a:pt x="5813946" y="177421"/>
                </a:lnTo>
                <a:lnTo>
                  <a:pt x="6687403" y="177421"/>
                </a:lnTo>
                <a:lnTo>
                  <a:pt x="9048466" y="0"/>
                </a:lnTo>
              </a:path>
            </a:pathLst>
          </a:custGeom>
          <a:noFill/>
          <a:ln w="25400" cap="flat" cmpd="sng" algn="ctr">
            <a:solidFill>
              <a:srgbClr val="00CC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Text Box 5">
            <a:extLst>
              <a:ext uri="{FF2B5EF4-FFF2-40B4-BE49-F238E27FC236}">
                <a16:creationId xmlns:a16="http://schemas.microsoft.com/office/drawing/2014/main" id="{A955A54B-F511-43C0-88A9-08397D90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2809875"/>
            <a:ext cx="4127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CCFF"/>
                </a:solidFill>
              </a:rPr>
              <a:t>c</a:t>
            </a:r>
          </a:p>
        </p:txBody>
      </p:sp>
      <p:sp>
        <p:nvSpPr>
          <p:cNvPr id="49" name="Text Box 5">
            <a:extLst>
              <a:ext uri="{FF2B5EF4-FFF2-40B4-BE49-F238E27FC236}">
                <a16:creationId xmlns:a16="http://schemas.microsoft.com/office/drawing/2014/main" id="{E5B9F80A-F6A2-465F-AB8D-43A5E11D1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325" y="2616200"/>
            <a:ext cx="3317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ts val="28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400" dirty="0">
                <a:solidFill>
                  <a:srgbClr val="00CCFF"/>
                </a:solidFill>
                <a:latin typeface="+mn-lt"/>
              </a:rPr>
              <a:t>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C7819-ABE2-4044-BB65-7868AE5A5A15}"/>
              </a:ext>
            </a:extLst>
          </p:cNvPr>
          <p:cNvSpPr txBox="1"/>
          <p:nvPr/>
        </p:nvSpPr>
        <p:spPr>
          <a:xfrm>
            <a:off x="1301750" y="1260475"/>
            <a:ext cx="182245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fireball 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3A148A-4EE1-4C20-BA26-37291EC8061C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2820988"/>
            <a:ext cx="9310687" cy="1751012"/>
            <a:chOff x="404813" y="2820988"/>
            <a:chExt cx="9310687" cy="1751012"/>
          </a:xfrm>
        </p:grpSpPr>
        <p:sp>
          <p:nvSpPr>
            <p:cNvPr id="26655" name="Down Arrow 1">
              <a:extLst>
                <a:ext uri="{FF2B5EF4-FFF2-40B4-BE49-F238E27FC236}">
                  <a16:creationId xmlns:a16="http://schemas.microsoft.com/office/drawing/2014/main" id="{7C6A67E9-CE0C-44DF-87F5-E2B4385D5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13" y="2820988"/>
              <a:ext cx="814387" cy="1065212"/>
            </a:xfrm>
            <a:prstGeom prst="downArrow">
              <a:avLst>
                <a:gd name="adj1" fmla="val 50000"/>
                <a:gd name="adj2" fmla="val 50006"/>
              </a:avLst>
            </a:prstGeom>
            <a:solidFill>
              <a:srgbClr val="333399">
                <a:alpha val="40392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56" name="Down Arrow 19">
              <a:extLst>
                <a:ext uri="{FF2B5EF4-FFF2-40B4-BE49-F238E27FC236}">
                  <a16:creationId xmlns:a16="http://schemas.microsoft.com/office/drawing/2014/main" id="{D113B64E-5F49-4D73-A542-5788D4C9D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725" y="2988860"/>
              <a:ext cx="1362075" cy="1124353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9900CC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57" name="Down Arrow 21">
              <a:extLst>
                <a:ext uri="{FF2B5EF4-FFF2-40B4-BE49-F238E27FC236}">
                  <a16:creationId xmlns:a16="http://schemas.microsoft.com/office/drawing/2014/main" id="{98D0D60A-3B0E-4763-9972-1C9F0488F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3111690"/>
              <a:ext cx="914400" cy="1069786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CC0099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58" name="Down Arrow 23">
              <a:extLst>
                <a:ext uri="{FF2B5EF4-FFF2-40B4-BE49-F238E27FC236}">
                  <a16:creationId xmlns:a16="http://schemas.microsoft.com/office/drawing/2014/main" id="{5A924962-D79F-42B1-AA28-14B9F3BB8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3200400"/>
              <a:ext cx="1638300" cy="1066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C0099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59" name="Down Arrow 24">
              <a:extLst>
                <a:ext uri="{FF2B5EF4-FFF2-40B4-BE49-F238E27FC236}">
                  <a16:creationId xmlns:a16="http://schemas.microsoft.com/office/drawing/2014/main" id="{CF65BC79-4EFF-4EC9-A5B7-7FA74ED34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3505200"/>
              <a:ext cx="1485900" cy="10668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5050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660" name="Down Arrow 25">
              <a:extLst>
                <a:ext uri="{FF2B5EF4-FFF2-40B4-BE49-F238E27FC236}">
                  <a16:creationId xmlns:a16="http://schemas.microsoft.com/office/drawing/2014/main" id="{4E1A23EF-6FC4-4C10-ADA5-BDF9B0DB3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345810"/>
              <a:ext cx="990600" cy="1087437"/>
            </a:xfrm>
            <a:prstGeom prst="downArrow">
              <a:avLst>
                <a:gd name="adj1" fmla="val 50000"/>
                <a:gd name="adj2" fmla="val 49994"/>
              </a:avLst>
            </a:prstGeom>
            <a:solidFill>
              <a:srgbClr val="FF0066">
                <a:alpha val="39999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0">
                <a:solidFill>
                  <a:srgbClr val="000066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C9D8A88-FA82-41DE-834C-DD2F7ADBA722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4038600"/>
            <a:ext cx="10044113" cy="1895475"/>
            <a:chOff x="-76200" y="4038600"/>
            <a:chExt cx="10044113" cy="1895475"/>
          </a:xfrm>
        </p:grpSpPr>
        <p:sp>
          <p:nvSpPr>
            <p:cNvPr id="26643" name="Text Box 5">
              <a:extLst>
                <a:ext uri="{FF2B5EF4-FFF2-40B4-BE49-F238E27FC236}">
                  <a16:creationId xmlns:a16="http://schemas.microsoft.com/office/drawing/2014/main" id="{F8039980-7413-4C70-A88B-9280CCA94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6200" y="4038600"/>
              <a:ext cx="2438400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production +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evolution of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000099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</a:rPr>
                <a:t>cc</a:t>
              </a:r>
              <a:r>
                <a:rPr lang="en-US" altLang="en-US" sz="2500" b="0">
                  <a:solidFill>
                    <a:srgbClr val="000099"/>
                  </a:solidFill>
                </a:rPr>
                <a:t> wave pack.</a:t>
              </a:r>
            </a:p>
          </p:txBody>
        </p:sp>
        <p:sp>
          <p:nvSpPr>
            <p:cNvPr id="26644" name="Text Box 5">
              <a:extLst>
                <a:ext uri="{FF2B5EF4-FFF2-40B4-BE49-F238E27FC236}">
                  <a16:creationId xmlns:a16="http://schemas.microsoft.com/office/drawing/2014/main" id="{3FEEAA23-D850-45FD-9EAE-1F980F53D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1025" y="4392613"/>
              <a:ext cx="1550988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FF0066"/>
                  </a:solidFill>
                </a:rPr>
                <a:t>~ </a:t>
              </a:r>
              <a:r>
                <a:rPr lang="en-US" altLang="en-US" sz="2500">
                  <a:solidFill>
                    <a:srgbClr val="990099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990099"/>
                  </a:solidFill>
                </a:rPr>
                <a:t>pc</a:t>
              </a:r>
              <a:r>
                <a:rPr lang="en-US" altLang="en-US" sz="2500">
                  <a:solidFill>
                    <a:srgbClr val="FF5050"/>
                  </a:solidFill>
                </a:rPr>
                <a:t>:</a:t>
              </a:r>
              <a:endParaRPr lang="en-US" altLang="en-US" sz="2500" baseline="-25000">
                <a:solidFill>
                  <a:srgbClr val="FF5050"/>
                </a:solidFill>
              </a:endParaRP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c</a:t>
              </a:r>
              <a:r>
                <a:rPr lang="en-US" altLang="en-US" sz="2500">
                  <a:solidFill>
                    <a:srgbClr val="FF0066"/>
                  </a:solidFill>
                </a:rPr>
                <a:t> and </a:t>
              </a:r>
              <a:r>
                <a:rPr lang="en-US" altLang="en-US" sz="2500">
                  <a:solidFill>
                    <a:schemeClr val="bg2"/>
                  </a:solidFill>
                </a:rPr>
                <a:t>c</a:t>
              </a:r>
              <a:r>
                <a:rPr lang="en-US" altLang="en-US" sz="2500">
                  <a:solidFill>
                    <a:srgbClr val="FF0066"/>
                  </a:solidFill>
                </a:rPr>
                <a:t>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rgbClr val="FF0066"/>
                  </a:solidFill>
                </a:rPr>
                <a:t>hadronize</a:t>
              </a:r>
            </a:p>
          </p:txBody>
        </p:sp>
        <p:sp>
          <p:nvSpPr>
            <p:cNvPr id="26645" name="Text Box 5">
              <a:extLst>
                <a:ext uri="{FF2B5EF4-FFF2-40B4-BE49-F238E27FC236}">
                  <a16:creationId xmlns:a16="http://schemas.microsoft.com/office/drawing/2014/main" id="{2E9294E7-2AA6-4E2E-A03C-ADD365D23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0113" y="4572000"/>
              <a:ext cx="1447800" cy="1195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FF3300"/>
                  </a:solidFill>
                </a:rPr>
                <a:t>hadronic </a:t>
              </a:r>
            </a:p>
            <a:p>
              <a:pPr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FF3300"/>
                  </a:solidFill>
                </a:rPr>
                <a:t>kinetics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500" b="0">
                  <a:solidFill>
                    <a:srgbClr val="9900FF"/>
                  </a:solidFill>
                  <a:latin typeface="Symbol" panose="05050102010706020507" pitchFamily="18" charset="2"/>
                </a:rPr>
                <a:t>   </a:t>
              </a:r>
            </a:p>
          </p:txBody>
        </p:sp>
        <p:sp>
          <p:nvSpPr>
            <p:cNvPr id="26646" name="Text Box 5">
              <a:extLst>
                <a:ext uri="{FF2B5EF4-FFF2-40B4-BE49-F238E27FC236}">
                  <a16:creationId xmlns:a16="http://schemas.microsoft.com/office/drawing/2014/main" id="{CC2C428A-06EB-42A8-9785-9581FA8D9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100" y="4191000"/>
              <a:ext cx="1179513" cy="124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6600CC"/>
                  </a:solidFill>
                </a:rPr>
                <a:t>~ </a:t>
              </a:r>
              <a:r>
                <a:rPr lang="en-US" altLang="en-US" sz="2500">
                  <a:solidFill>
                    <a:srgbClr val="FF0000"/>
                  </a:solidFill>
                </a:rPr>
                <a:t>T</a:t>
              </a:r>
              <a:r>
                <a:rPr lang="en-US" altLang="en-US" sz="2500" baseline="-25000">
                  <a:solidFill>
                    <a:srgbClr val="FF0000"/>
                  </a:solidFill>
                </a:rPr>
                <a:t>melt</a:t>
              </a:r>
              <a:r>
                <a:rPr lang="en-US" altLang="en-US" sz="2500">
                  <a:solidFill>
                    <a:srgbClr val="6600CC"/>
                  </a:solidFill>
                </a:rPr>
                <a:t>:</a:t>
              </a:r>
            </a:p>
            <a:p>
              <a:pPr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en-US" sz="2500" b="0">
                  <a:solidFill>
                    <a:srgbClr val="6600CC"/>
                  </a:solidFill>
                </a:rPr>
                <a:t> can</a:t>
              </a:r>
            </a:p>
            <a:p>
              <a:pPr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 b="0">
                  <a:solidFill>
                    <a:srgbClr val="6600CC"/>
                  </a:solidFill>
                </a:rPr>
                <a:t>  form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E8B4A-47C5-40F6-AA5B-7CA3AA7F992B}"/>
                </a:ext>
              </a:extLst>
            </p:cNvPr>
            <p:cNvSpPr txBox="1"/>
            <p:nvPr/>
          </p:nvSpPr>
          <p:spPr bwMode="auto">
            <a:xfrm>
              <a:off x="44450" y="5410200"/>
              <a:ext cx="8326438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800080"/>
                  </a:solidFill>
                  <a:cs typeface="Times New Roman (Hebrew)" charset="-79"/>
                </a:rPr>
                <a:t>t</a:t>
              </a:r>
              <a:r>
                <a:rPr lang="en-US" b="1" baseline="-25000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form</a:t>
              </a:r>
              <a:r>
                <a:rPr lang="en-US" b="1" dirty="0">
                  <a:solidFill>
                    <a:srgbClr val="800080"/>
                  </a:solidFill>
                  <a:cs typeface="Times New Roman (Hebrew)" charset="-79"/>
                </a:rPr>
                <a:t>~</a:t>
              </a:r>
              <a:r>
                <a:rPr lang="en-US" sz="2600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1fm/c </a:t>
              </a:r>
              <a:r>
                <a:rPr lang="en-US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 </a:t>
              </a:r>
              <a:r>
                <a:rPr lang="en-US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</a:t>
              </a:r>
              <a:r>
                <a:rPr lang="en-US" b="1" dirty="0" err="1">
                  <a:solidFill>
                    <a:srgbClr val="800080"/>
                  </a:solidFill>
                  <a:cs typeface="Times New Roman (Hebrew)" charset="-79"/>
                </a:rPr>
                <a:t>t</a:t>
              </a:r>
              <a:r>
                <a:rPr lang="en-US" b="1" baseline="-25000" dirty="0" err="1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c</a:t>
              </a:r>
              <a:r>
                <a:rPr lang="en-US" b="1" baseline="30000" dirty="0" err="1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eq</a:t>
              </a:r>
              <a:r>
                <a:rPr lang="en-US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~</a:t>
              </a:r>
              <a:r>
                <a:rPr lang="en-US" sz="2600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5fm/c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                  </a:t>
              </a:r>
              <a:r>
                <a:rPr lang="en-US" b="1" dirty="0" err="1">
                  <a:solidFill>
                    <a:srgbClr val="800080"/>
                  </a:solidFill>
                  <a:cs typeface="Times New Roman (Hebrew)" charset="-79"/>
                </a:rPr>
                <a:t>t</a:t>
              </a:r>
              <a:r>
                <a:rPr lang="en-US" sz="2600" b="1" baseline="-25000" dirty="0" err="1">
                  <a:solidFill>
                    <a:srgbClr val="800080"/>
                  </a:solidFill>
                  <a:cs typeface="Times New Roman (Hebrew)" charset="-79"/>
                </a:rPr>
                <a:t>y</a:t>
              </a:r>
              <a:r>
                <a:rPr lang="en-US" sz="2600" b="1" baseline="30000" dirty="0" err="1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eq</a:t>
              </a:r>
              <a:r>
                <a:rPr lang="en-US" sz="2600" b="1" baseline="30000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 </a:t>
              </a:r>
              <a:r>
                <a:rPr lang="en-US" sz="2600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~ 1/</a:t>
              </a:r>
              <a:r>
                <a:rPr lang="en-US" sz="800" b="1" dirty="0">
                  <a:solidFill>
                    <a:srgbClr val="800080"/>
                  </a:solidFill>
                  <a:latin typeface="+mn-lt"/>
                  <a:cs typeface="Times New Roman (Hebrew)" charset="-79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cs typeface="Times New Roman (Hebrew)" charset="-79"/>
                </a:rPr>
                <a:t>G</a:t>
              </a:r>
              <a:r>
                <a:rPr lang="en-US" sz="2600" b="1" baseline="-25000" dirty="0" err="1">
                  <a:solidFill>
                    <a:srgbClr val="FF0000"/>
                  </a:solidFill>
                  <a:cs typeface="Times New Roman (Hebrew)" charset="-79"/>
                </a:rPr>
                <a:t>y</a:t>
              </a:r>
              <a:r>
                <a:rPr lang="en-US" sz="2600" b="1" dirty="0">
                  <a:solidFill>
                    <a:srgbClr val="800080"/>
                  </a:solidFill>
                  <a:cs typeface="Times New Roman (Hebrew)" charset="-79"/>
                </a:rPr>
                <a:t>                 </a:t>
              </a:r>
            </a:p>
          </p:txBody>
        </p:sp>
        <p:sp>
          <p:nvSpPr>
            <p:cNvPr id="26648" name="Text Box 5">
              <a:extLst>
                <a:ext uri="{FF2B5EF4-FFF2-40B4-BE49-F238E27FC236}">
                  <a16:creationId xmlns:a16="http://schemas.microsoft.com/office/drawing/2014/main" id="{3EDE97BB-B827-4E97-B8BC-08E802848A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0813" y="4279900"/>
              <a:ext cx="13081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rgbClr val="CC0000"/>
                  </a:solidFill>
                </a:rPr>
                <a:t>QGP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rgbClr val="CC0000"/>
                  </a:solidFill>
                </a:rPr>
                <a:t>kinetics</a:t>
              </a:r>
            </a:p>
            <a:p>
              <a:pPr algn="ctr">
                <a:lnSpc>
                  <a:spcPts val="2800"/>
                </a:lnSpc>
                <a:spcBef>
                  <a:spcPct val="0"/>
                </a:spcBef>
                <a:buClrTx/>
                <a:buSzTx/>
                <a:buFont typeface="Monotype Sorts" pitchFamily="2" charset="2"/>
                <a:buNone/>
              </a:pPr>
              <a:r>
                <a:rPr lang="en-US" altLang="en-US" sz="2500">
                  <a:solidFill>
                    <a:schemeClr val="bg2"/>
                  </a:solidFill>
                </a:rPr>
                <a:t>c+c</a:t>
              </a:r>
              <a:r>
                <a:rPr lang="en-US" altLang="en-US" sz="16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</a:rPr>
                <a:t>↔</a:t>
              </a:r>
              <a:r>
                <a:rPr lang="en-US" altLang="en-US" sz="2000">
                  <a:solidFill>
                    <a:schemeClr val="bg2"/>
                  </a:solidFill>
                </a:rPr>
                <a:t> </a:t>
              </a:r>
              <a:r>
                <a:rPr lang="en-US" altLang="en-US" sz="2500">
                  <a:solidFill>
                    <a:schemeClr val="bg2"/>
                  </a:solidFill>
                  <a:latin typeface="Symbol" panose="05050102010706020507" pitchFamily="18" charset="2"/>
                </a:rPr>
                <a:t>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EF449F-F553-4353-920B-0C4AB9A72AC4}"/>
                </a:ext>
              </a:extLst>
            </p:cNvPr>
            <p:cNvSpPr txBox="1"/>
            <p:nvPr/>
          </p:nvSpPr>
          <p:spPr bwMode="auto">
            <a:xfrm>
              <a:off x="5562600" y="4824413"/>
              <a:ext cx="3048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/>
                  </a:solidFill>
                  <a:latin typeface="+mn-lt"/>
                  <a:cs typeface="Times New Roman (Hebrew)" charset="-79"/>
                </a:rPr>
                <a:t>-</a:t>
              </a:r>
            </a:p>
          </p:txBody>
        </p:sp>
        <p:grpSp>
          <p:nvGrpSpPr>
            <p:cNvPr id="26650" name="Group 2">
              <a:extLst>
                <a:ext uri="{FF2B5EF4-FFF2-40B4-BE49-F238E27FC236}">
                  <a16:creationId xmlns:a16="http://schemas.microsoft.com/office/drawing/2014/main" id="{2595ACA0-8B93-49F4-8B3B-8ED71E849C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25" y="4087813"/>
              <a:ext cx="3222625" cy="1246187"/>
              <a:chOff x="174625" y="4087813"/>
              <a:chExt cx="3222625" cy="1246187"/>
            </a:xfrm>
          </p:grpSpPr>
          <p:sp>
            <p:nvSpPr>
              <p:cNvPr id="26653" name="Text Box 5">
                <a:extLst>
                  <a:ext uri="{FF2B5EF4-FFF2-40B4-BE49-F238E27FC236}">
                    <a16:creationId xmlns:a16="http://schemas.microsoft.com/office/drawing/2014/main" id="{6C540AE5-38C6-4F0E-93A8-779A171B9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7400" y="4087813"/>
                <a:ext cx="1339850" cy="1246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c-quark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diffusion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 typeface="Monotype Sorts" pitchFamily="2" charset="2"/>
                  <a:buNone/>
                </a:pPr>
                <a:r>
                  <a:rPr lang="en-US" altLang="en-US" sz="2500" b="0">
                    <a:solidFill>
                      <a:srgbClr val="6600CC"/>
                    </a:solidFill>
                  </a:rPr>
                  <a:t> in QGP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A1B218-2C6E-48F0-B482-CAF2729A6F59}"/>
                  </a:ext>
                </a:extLst>
              </p:cNvPr>
              <p:cNvSpPr txBox="1"/>
              <p:nvPr/>
            </p:nvSpPr>
            <p:spPr>
              <a:xfrm>
                <a:off x="174625" y="4648200"/>
                <a:ext cx="304800" cy="5238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chemeClr val="bg2"/>
                    </a:solidFill>
                    <a:latin typeface="+mn-lt"/>
                    <a:cs typeface="Times New Roman (Hebrew)" charset="-79"/>
                  </a:rPr>
                  <a:t>-</a:t>
                </a:r>
              </a:p>
            </p:txBody>
          </p:sp>
        </p:grpSp>
        <p:cxnSp>
          <p:nvCxnSpPr>
            <p:cNvPr id="26651" name="Straight Arrow Connector 7">
              <a:extLst>
                <a:ext uri="{FF2B5EF4-FFF2-40B4-BE49-F238E27FC236}">
                  <a16:creationId xmlns:a16="http://schemas.microsoft.com/office/drawing/2014/main" id="{157C7A19-EB1F-434B-AC8C-407B6C8EF7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10400" y="5715000"/>
              <a:ext cx="2232025" cy="0"/>
            </a:xfrm>
            <a:prstGeom prst="straightConnector1">
              <a:avLst/>
            </a:prstGeom>
            <a:noFill/>
            <a:ln w="31750" algn="ctr">
              <a:solidFill>
                <a:srgbClr val="80008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8800C9-DFAE-4EA9-9F9D-06F308A1F82B}"/>
                </a:ext>
              </a:extLst>
            </p:cNvPr>
            <p:cNvSpPr txBox="1"/>
            <p:nvPr/>
          </p:nvSpPr>
          <p:spPr bwMode="auto">
            <a:xfrm>
              <a:off x="7758113" y="4572000"/>
              <a:ext cx="3048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2"/>
                  </a:solidFill>
                  <a:latin typeface="+mn-lt"/>
                  <a:cs typeface="Times New Roman (Hebrew)" charset="-79"/>
                </a:rPr>
                <a:t>-</a:t>
              </a:r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E4E11A-EDD2-466A-8532-78DFC7386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288" y="-30163"/>
            <a:ext cx="9691688" cy="7334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3500" u="none">
                <a:solidFill>
                  <a:schemeClr val="bg2"/>
                </a:solidFill>
              </a:rPr>
              <a:t>1.) </a:t>
            </a:r>
            <a:r>
              <a:rPr lang="en-US" altLang="en-US" sz="3500">
                <a:solidFill>
                  <a:schemeClr val="bg2"/>
                </a:solidFill>
              </a:rPr>
              <a:t>Heavy Quarks: A “Calibrated” QCD Force</a:t>
            </a:r>
          </a:p>
        </p:txBody>
      </p:sp>
      <p:pic>
        <p:nvPicPr>
          <p:cNvPr id="8195" name="Picture 37">
            <a:extLst>
              <a:ext uri="{FF2B5EF4-FFF2-40B4-BE49-F238E27FC236}">
                <a16:creationId xmlns:a16="http://schemas.microsoft.com/office/drawing/2014/main" id="{11923737-369C-413B-96E6-18B40BBC5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93750"/>
            <a:ext cx="39624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0">
            <a:extLst>
              <a:ext uri="{FF2B5EF4-FFF2-40B4-BE49-F238E27FC236}">
                <a16:creationId xmlns:a16="http://schemas.microsoft.com/office/drawing/2014/main" id="{51228097-40D1-49EA-B959-2D9A522E9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921125"/>
            <a:ext cx="67627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>
                <a:solidFill>
                  <a:srgbClr val="0000CC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500" b="0">
                <a:solidFill>
                  <a:srgbClr val="0000CC"/>
                </a:solidFill>
              </a:rPr>
              <a:t>Vacuum quarkonium spectroscopy well described</a:t>
            </a:r>
          </a:p>
          <a:p>
            <a:pPr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500" b="0">
                <a:solidFill>
                  <a:srgbClr val="0000CC"/>
                </a:solidFill>
              </a:rPr>
              <a:t> Confinement ↔</a:t>
            </a:r>
            <a:r>
              <a:rPr lang="en-US" altLang="en-US" sz="2500">
                <a:solidFill>
                  <a:srgbClr val="0000CC"/>
                </a:solidFill>
              </a:rPr>
              <a:t> linear part of potential</a:t>
            </a:r>
            <a:r>
              <a:rPr lang="en-US" altLang="en-US" sz="2500" b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197" name="Text Box 10">
            <a:extLst>
              <a:ext uri="{FF2B5EF4-FFF2-40B4-BE49-F238E27FC236}">
                <a16:creationId xmlns:a16="http://schemas.microsoft.com/office/drawing/2014/main" id="{849E7C48-929D-4855-90B7-D19583B2D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746500"/>
            <a:ext cx="1812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>
                <a:solidFill>
                  <a:srgbClr val="009900"/>
                </a:solidFill>
              </a:rPr>
              <a:t>[Bazavov et al ‘13]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id="{0EF6916A-3E86-4ADA-9564-6498FF1C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966788"/>
            <a:ext cx="1397000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0">
                <a:solidFill>
                  <a:srgbClr val="01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 [½</a:t>
            </a:r>
            <a:r>
              <a:rPr lang="en-US" altLang="en-US" sz="800" b="0">
                <a:solidFill>
                  <a:srgbClr val="01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sz="1900" b="0">
                <a:solidFill>
                  <a:srgbClr val="01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GeV]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900" b="0">
              <a:solidFill>
                <a:srgbClr val="01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199" name="TextBox 10">
            <a:extLst>
              <a:ext uri="{FF2B5EF4-FFF2-40B4-BE49-F238E27FC236}">
                <a16:creationId xmlns:a16="http://schemas.microsoft.com/office/drawing/2014/main" id="{30A382C8-A7AD-4D3F-BFBE-2346BB07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489325"/>
            <a:ext cx="1111250" cy="384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b="0">
                <a:solidFill>
                  <a:srgbClr val="01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 [½ fm]</a:t>
            </a:r>
          </a:p>
        </p:txBody>
      </p:sp>
      <p:pic>
        <p:nvPicPr>
          <p:cNvPr id="8200" name="Picture 11">
            <a:extLst>
              <a:ext uri="{FF2B5EF4-FFF2-40B4-BE49-F238E27FC236}">
                <a16:creationId xmlns:a16="http://schemas.microsoft.com/office/drawing/2014/main" id="{3564FA4C-A9BE-443A-AC5A-97C975283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/>
          <a:stretch>
            <a:fillRect/>
          </a:stretch>
        </p:blipFill>
        <p:spPr bwMode="auto">
          <a:xfrm>
            <a:off x="5248275" y="762000"/>
            <a:ext cx="3743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">
            <a:extLst>
              <a:ext uri="{FF2B5EF4-FFF2-40B4-BE49-F238E27FC236}">
                <a16:creationId xmlns:a16="http://schemas.microsoft.com/office/drawing/2014/main" id="{D3A26AB6-4BB4-4B35-A1F0-FD354E9C1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4873625"/>
            <a:ext cx="8710612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2600" u="sng">
                <a:solidFill>
                  <a:srgbClr val="FF0066"/>
                </a:solidFill>
              </a:rPr>
              <a:t>Goal:</a:t>
            </a:r>
            <a:r>
              <a:rPr lang="en-US" altLang="en-US" sz="2600">
                <a:solidFill>
                  <a:srgbClr val="FF0066"/>
                </a:solidFill>
              </a:rPr>
              <a:t>        find medium-modifications of QCD force  </a:t>
            </a:r>
          </a:p>
          <a:p>
            <a:pPr>
              <a:spcBef>
                <a:spcPts val="30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FF0066"/>
                </a:solidFill>
              </a:rPr>
              <a:t>           </a:t>
            </a:r>
            <a:r>
              <a:rPr lang="en-US" altLang="en-US" sz="2600">
                <a:solidFill>
                  <a:srgbClr val="FF0066"/>
                </a:solidFill>
                <a:sym typeface="Symbol" panose="05050102010706020507" pitchFamily="18" charset="2"/>
              </a:rPr>
              <a:t></a:t>
            </a:r>
            <a:r>
              <a:rPr lang="en-US" altLang="en-US" sz="2600">
                <a:solidFill>
                  <a:srgbClr val="FF0066"/>
                </a:solidFill>
              </a:rPr>
              <a:t>  transport properties + spectral functions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FF0066"/>
                </a:solidFill>
              </a:rPr>
              <a:t>                 heavy flavor, probing QGP at varying resolution</a:t>
            </a:r>
          </a:p>
          <a:p>
            <a:pPr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500">
                <a:solidFill>
                  <a:srgbClr val="0000CC"/>
                </a:solidFill>
              </a:rPr>
              <a:t> Exploit </a:t>
            </a:r>
            <a:r>
              <a:rPr lang="en-US" altLang="en-US" sz="2500">
                <a:solidFill>
                  <a:srgbClr val="990099"/>
                </a:solidFill>
              </a:rPr>
              <a:t>m</a:t>
            </a:r>
            <a:r>
              <a:rPr lang="en-US" altLang="en-US" sz="2500" baseline="-25000">
                <a:solidFill>
                  <a:srgbClr val="990099"/>
                </a:solidFill>
              </a:rPr>
              <a:t>Q</a:t>
            </a:r>
            <a:r>
              <a:rPr lang="en-US" altLang="en-US" sz="2500">
                <a:solidFill>
                  <a:srgbClr val="990099"/>
                </a:solidFill>
              </a:rPr>
              <a:t> &gt;&gt; </a:t>
            </a:r>
            <a:r>
              <a:rPr lang="en-US" altLang="en-US" sz="2500">
                <a:solidFill>
                  <a:srgbClr val="990099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2500" baseline="-25000">
                <a:solidFill>
                  <a:srgbClr val="990099"/>
                </a:solidFill>
              </a:rPr>
              <a:t>QCD </a:t>
            </a:r>
            <a:r>
              <a:rPr lang="en-US" altLang="en-US" sz="2500">
                <a:solidFill>
                  <a:srgbClr val="990099"/>
                </a:solidFill>
              </a:rPr>
              <a:t>, T</a:t>
            </a:r>
            <a:r>
              <a:rPr lang="en-US" altLang="en-US" sz="2500" baseline="-25000">
                <a:solidFill>
                  <a:srgbClr val="990099"/>
                </a:solidFill>
              </a:rPr>
              <a:t>c </a:t>
            </a:r>
            <a:r>
              <a:rPr lang="en-US" altLang="en-US" sz="2500">
                <a:solidFill>
                  <a:srgbClr val="990099"/>
                </a:solidFill>
              </a:rPr>
              <a:t>, T</a:t>
            </a:r>
            <a:r>
              <a:rPr lang="en-US" altLang="en-US" sz="2500" baseline="-25000">
                <a:solidFill>
                  <a:srgbClr val="008000"/>
                </a:solidFill>
              </a:rPr>
              <a:t>RHIC,LHC</a:t>
            </a:r>
            <a:r>
              <a:rPr lang="en-US" altLang="en-US" sz="2500">
                <a:solidFill>
                  <a:srgbClr val="990099"/>
                </a:solidFill>
              </a:rPr>
              <a:t> </a:t>
            </a:r>
          </a:p>
        </p:txBody>
      </p:sp>
      <p:sp>
        <p:nvSpPr>
          <p:cNvPr id="8202" name="TextBox 1">
            <a:extLst>
              <a:ext uri="{FF2B5EF4-FFF2-40B4-BE49-F238E27FC236}">
                <a16:creationId xmlns:a16="http://schemas.microsoft.com/office/drawing/2014/main" id="{3207F521-DA6A-46AC-920C-2331BC9D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887413"/>
            <a:ext cx="663575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10000"/>
                </a:solidFill>
              </a:rPr>
              <a:t>[GeV]</a:t>
            </a:r>
          </a:p>
        </p:txBody>
      </p:sp>
    </p:spTree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>
            <a:extLst>
              <a:ext uri="{FF2B5EF4-FFF2-40B4-BE49-F238E27FC236}">
                <a16:creationId xmlns:a16="http://schemas.microsoft.com/office/drawing/2014/main" id="{EC900E67-B9DC-47B7-8121-6809144A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65225"/>
            <a:ext cx="44577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>
            <a:extLst>
              <a:ext uri="{FF2B5EF4-FFF2-40B4-BE49-F238E27FC236}">
                <a16:creationId xmlns:a16="http://schemas.microsoft.com/office/drawing/2014/main" id="{B590041B-7B87-43AE-8592-2FA82AA4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0"/>
            <a:ext cx="5049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 u="sng">
                <a:solidFill>
                  <a:schemeClr val="bg2"/>
                </a:solidFill>
              </a:rPr>
              <a:t>3.5 </a:t>
            </a:r>
            <a:r>
              <a:rPr lang="en-US" altLang="en-US" sz="3400" u="sng">
                <a:solidFill>
                  <a:schemeClr val="bg2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3400" u="sng">
                <a:solidFill>
                  <a:schemeClr val="bg2"/>
                </a:solidFill>
              </a:rPr>
              <a:t>(2S)  in dAu and pPb</a:t>
            </a:r>
          </a:p>
        </p:txBody>
      </p:sp>
      <p:sp>
        <p:nvSpPr>
          <p:cNvPr id="18438" name="Text Box 4">
            <a:extLst>
              <a:ext uri="{FF2B5EF4-FFF2-40B4-BE49-F238E27FC236}">
                <a16:creationId xmlns:a16="http://schemas.microsoft.com/office/drawing/2014/main" id="{86B0B1E0-C218-43A7-8F4B-265145EC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9677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Times New Roman (Hebrew)" charset="-79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 typeface="Arial" charset="0"/>
              <a:buChar char="•"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noticeable </a:t>
            </a:r>
            <a:r>
              <a:rPr kumimoji="0" lang="en-US" altLang="en-US" sz="25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rgbClr val="000000"/>
                </a:solidFill>
                <a:latin typeface="Symbol" pitchFamily="18" charset="2"/>
                <a:cs typeface="Times New Roman" pitchFamily="18" charset="0"/>
                <a:sym typeface="Symbol"/>
              </a:rPr>
              <a:t>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  <a:sym typeface="Symbol"/>
              </a:rPr>
              <a:t> and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little </a:t>
            </a:r>
            <a:r>
              <a:rPr kumimoji="0" lang="en-US" altLang="en-US" sz="2500" dirty="0">
                <a:solidFill>
                  <a:schemeClr val="bg2"/>
                </a:solidFill>
                <a:cs typeface="Times New Roman" pitchFamily="18" charset="0"/>
              </a:rPr>
              <a:t>J/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suppression, consistent with “</a:t>
            </a:r>
            <a:r>
              <a:rPr kumimoji="0" lang="en-US" altLang="en-US" sz="2500" b="0" dirty="0" err="1">
                <a:solidFill>
                  <a:srgbClr val="0000CC"/>
                </a:solidFill>
                <a:cs typeface="Times New Roman" pitchFamily="18" charset="0"/>
              </a:rPr>
              <a:t>comovers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”</a:t>
            </a:r>
            <a:endParaRPr kumimoji="0" lang="en-US" altLang="en-US" sz="2500" dirty="0">
              <a:solidFill>
                <a:schemeClr val="bg2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ClrTx/>
              <a:buSzTx/>
              <a:buFont typeface="Arial" charset="0"/>
              <a:buChar char="•"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supports fireball formation with:</a:t>
            </a: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</a:t>
            </a:r>
            <a:r>
              <a:rPr kumimoji="0" lang="en-US" altLang="en-US" dirty="0" err="1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t</a:t>
            </a:r>
            <a:r>
              <a:rPr kumimoji="0" lang="en-US" altLang="en-US" sz="2500" baseline="-25000" dirty="0" err="1">
                <a:solidFill>
                  <a:srgbClr val="800080"/>
                </a:solidFill>
                <a:latin typeface="+mn-lt"/>
                <a:cs typeface="Times New Roman" pitchFamily="18" charset="0"/>
              </a:rPr>
              <a:t>FB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  </a:t>
            </a:r>
            <a:r>
              <a:rPr kumimoji="0" lang="en-US" altLang="en-US" sz="2500" dirty="0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(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chemeClr val="bg2"/>
                </a:solidFill>
                <a:latin typeface="+mn-lt"/>
                <a:cs typeface="Times New Roman" pitchFamily="18" charset="0"/>
                <a:sym typeface="Symbol"/>
              </a:rPr>
              <a:t>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)    ~ 1    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  <a:sym typeface="Symbol"/>
              </a:rPr>
              <a:t>  </a:t>
            </a:r>
            <a:r>
              <a:rPr kumimoji="0" lang="en-US" altLang="en-US" sz="2500" dirty="0" err="1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kumimoji="0" lang="en-US" altLang="en-US" sz="2500" baseline="-25000" dirty="0" err="1">
                <a:solidFill>
                  <a:srgbClr val="800080"/>
                </a:solidFill>
                <a:latin typeface="+mn-lt"/>
                <a:cs typeface="Times New Roman" pitchFamily="18" charset="0"/>
              </a:rPr>
              <a:t>avg</a:t>
            </a:r>
            <a:r>
              <a:rPr kumimoji="0" lang="en-US" altLang="en-US" sz="2500" dirty="0">
                <a:solidFill>
                  <a:srgbClr val="800080"/>
                </a:solidFill>
                <a:cs typeface="Times New Roman" pitchFamily="18" charset="0"/>
              </a:rPr>
              <a:t>(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chemeClr val="bg2"/>
                </a:solidFill>
                <a:cs typeface="Times New Roman" pitchFamily="18" charset="0"/>
                <a:sym typeface="Symbol"/>
              </a:rPr>
              <a:t></a:t>
            </a:r>
            <a:r>
              <a:rPr kumimoji="0" lang="en-US" altLang="en-US" sz="2500" dirty="0">
                <a:solidFill>
                  <a:srgbClr val="800080"/>
                </a:solidFill>
                <a:cs typeface="Times New Roman" pitchFamily="18" charset="0"/>
              </a:rPr>
              <a:t>) ~ 50-100 MeV     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  similar to thermal</a:t>
            </a:r>
            <a:endParaRPr kumimoji="0" lang="en-US" altLang="en-US" sz="2500" b="0" dirty="0">
              <a:solidFill>
                <a:srgbClr val="0000CC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300"/>
              </a:spcBef>
              <a:buClrTx/>
              <a:buSzTx/>
              <a:buFont typeface="Monotype Sorts" pitchFamily="2" charset="2"/>
              <a:buNone/>
              <a:defRPr/>
            </a:pPr>
            <a:r>
              <a:rPr kumimoji="0" lang="en-US" altLang="en-US" sz="2500" b="0" dirty="0">
                <a:solidFill>
                  <a:srgbClr val="0000CC"/>
                </a:solidFill>
                <a:latin typeface="+mn-lt"/>
                <a:cs typeface="Times New Roman" pitchFamily="18" charset="0"/>
              </a:rPr>
              <a:t>  </a:t>
            </a:r>
            <a:r>
              <a:rPr kumimoji="0" lang="en-US" altLang="en-US" dirty="0" err="1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t</a:t>
            </a:r>
            <a:r>
              <a:rPr kumimoji="0" lang="en-US" altLang="en-US" baseline="-25000" dirty="0" err="1">
                <a:solidFill>
                  <a:srgbClr val="800080"/>
                </a:solidFill>
                <a:latin typeface="+mn-lt"/>
                <a:cs typeface="Times New Roman" pitchFamily="18" charset="0"/>
              </a:rPr>
              <a:t>FB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 </a:t>
            </a:r>
            <a:r>
              <a:rPr kumimoji="0" lang="en-US" altLang="en-US" sz="2500" dirty="0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(</a:t>
            </a:r>
            <a:r>
              <a:rPr kumimoji="0" lang="en-US" altLang="en-US" sz="25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J/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</a:rPr>
              <a:t>) &lt;&lt; 1   </a:t>
            </a:r>
            <a:r>
              <a:rPr kumimoji="0" lang="en-US" altLang="en-US" sz="2500" dirty="0">
                <a:solidFill>
                  <a:srgbClr val="800080"/>
                </a:solidFill>
                <a:latin typeface="+mn-lt"/>
                <a:cs typeface="Times New Roman" pitchFamily="18" charset="0"/>
                <a:sym typeface="Symbol"/>
              </a:rPr>
              <a:t>  </a:t>
            </a:r>
            <a:r>
              <a:rPr kumimoji="0" lang="en-US" altLang="en-US" sz="2500" dirty="0" err="1">
                <a:solidFill>
                  <a:srgbClr val="800080"/>
                </a:solidFill>
                <a:latin typeface="Symbol" panose="05050102010706020507" pitchFamily="18" charset="2"/>
                <a:cs typeface="Times New Roman" pitchFamily="18" charset="0"/>
              </a:rPr>
              <a:t>G</a:t>
            </a:r>
            <a:r>
              <a:rPr kumimoji="0" lang="en-US" altLang="en-US" sz="2500" baseline="-25000" dirty="0" err="1">
                <a:solidFill>
                  <a:srgbClr val="800080"/>
                </a:solidFill>
                <a:latin typeface="+mn-lt"/>
                <a:cs typeface="Times New Roman" pitchFamily="18" charset="0"/>
              </a:rPr>
              <a:t>avg</a:t>
            </a:r>
            <a:r>
              <a:rPr kumimoji="0" lang="en-US" altLang="en-US" sz="2500" dirty="0">
                <a:solidFill>
                  <a:srgbClr val="800080"/>
                </a:solidFill>
                <a:cs typeface="Times New Roman" pitchFamily="18" charset="0"/>
              </a:rPr>
              <a:t>(</a:t>
            </a:r>
            <a:r>
              <a:rPr kumimoji="0" lang="en-US" altLang="en-US" sz="2500" dirty="0">
                <a:solidFill>
                  <a:schemeClr val="bg2"/>
                </a:solidFill>
                <a:cs typeface="Times New Roman" pitchFamily="18" charset="0"/>
              </a:rPr>
              <a:t>J/</a:t>
            </a:r>
            <a:r>
              <a:rPr kumimoji="0" lang="en-US" altLang="en-US" sz="2500" dirty="0">
                <a:solidFill>
                  <a:schemeClr val="bg2"/>
                </a:solidFill>
                <a:latin typeface="Symbol" panose="05050102010706020507" pitchFamily="18" charset="2"/>
                <a:cs typeface="Times New Roman" pitchFamily="18" charset="0"/>
              </a:rPr>
              <a:t>y</a:t>
            </a:r>
            <a:r>
              <a:rPr kumimoji="0" lang="en-US" altLang="en-US" sz="2500" dirty="0">
                <a:solidFill>
                  <a:srgbClr val="800080"/>
                </a:solidFill>
                <a:cs typeface="Times New Roman" pitchFamily="18" charset="0"/>
              </a:rPr>
              <a:t>) &lt; 20 MeV             </a:t>
            </a:r>
            <a:r>
              <a:rPr kumimoji="0" lang="en-US" altLang="en-US" sz="2500" b="0" dirty="0">
                <a:solidFill>
                  <a:srgbClr val="0000CC"/>
                </a:solidFill>
                <a:cs typeface="Times New Roman" pitchFamily="18" charset="0"/>
              </a:rPr>
              <a:t>widths at 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itchFamily="18" charset="0"/>
              </a:rPr>
              <a:t>T</a:t>
            </a:r>
            <a:r>
              <a:rPr kumimoji="0" lang="en-US" altLang="en-US" sz="2500" dirty="0">
                <a:solidFill>
                  <a:srgbClr val="990099"/>
                </a:solidFill>
                <a:cs typeface="Times New Roman" pitchFamily="18" charset="0"/>
                <a:sym typeface="Symbol"/>
              </a:rPr>
              <a:t> 200MeV</a:t>
            </a:r>
            <a:endParaRPr kumimoji="0" lang="en-US" altLang="en-US" sz="2500" dirty="0">
              <a:solidFill>
                <a:srgbClr val="99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653" name="Text Box 3">
            <a:extLst>
              <a:ext uri="{FF2B5EF4-FFF2-40B4-BE49-F238E27FC236}">
                <a16:creationId xmlns:a16="http://schemas.microsoft.com/office/drawing/2014/main" id="{7F9C4977-7F43-4B1E-BAA5-EAE2CEF7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8650"/>
            <a:ext cx="76962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4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</a:pPr>
            <a:r>
              <a:rPr lang="en-US" altLang="en-US" sz="2600">
                <a:solidFill>
                  <a:schemeClr val="bg2"/>
                </a:solidFill>
              </a:rPr>
              <a:t>d-Au </a:t>
            </a:r>
            <a:r>
              <a:rPr lang="en-US" altLang="en-US" sz="2600">
                <a:solidFill>
                  <a:srgbClr val="000099"/>
                </a:solidFill>
              </a:rPr>
              <a:t>(0.2TeV)                                     </a:t>
            </a:r>
            <a:r>
              <a:rPr lang="en-US" altLang="en-US" sz="2600">
                <a:solidFill>
                  <a:schemeClr val="bg2"/>
                </a:solidFill>
              </a:rPr>
              <a:t>p-Pb </a:t>
            </a:r>
            <a:r>
              <a:rPr lang="en-US" altLang="en-US" sz="2600">
                <a:solidFill>
                  <a:srgbClr val="000099"/>
                </a:solidFill>
              </a:rPr>
              <a:t>(5.02TeV)</a:t>
            </a:r>
          </a:p>
        </p:txBody>
      </p:sp>
      <p:pic>
        <p:nvPicPr>
          <p:cNvPr id="27654" name="Picture 8">
            <a:extLst>
              <a:ext uri="{FF2B5EF4-FFF2-40B4-BE49-F238E27FC236}">
                <a16:creationId xmlns:a16="http://schemas.microsoft.com/office/drawing/2014/main" id="{9A10EA1C-084C-4FD4-B833-C06CA191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 b="2657"/>
          <a:stretch>
            <a:fillRect/>
          </a:stretch>
        </p:blipFill>
        <p:spPr bwMode="auto">
          <a:xfrm>
            <a:off x="103188" y="1169988"/>
            <a:ext cx="4821237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42">
            <a:extLst>
              <a:ext uri="{FF2B5EF4-FFF2-40B4-BE49-F238E27FC236}">
                <a16:creationId xmlns:a16="http://schemas.microsoft.com/office/drawing/2014/main" id="{102DA912-92AC-4254-848F-E3498CF0B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76800"/>
            <a:ext cx="1431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[Ferreiro ‘15]</a:t>
            </a:r>
          </a:p>
        </p:txBody>
      </p:sp>
      <p:sp>
        <p:nvSpPr>
          <p:cNvPr id="27656" name="Text Box 42">
            <a:extLst>
              <a:ext uri="{FF2B5EF4-FFF2-40B4-BE49-F238E27FC236}">
                <a16:creationId xmlns:a16="http://schemas.microsoft.com/office/drawing/2014/main" id="{EF412318-77DA-4EA9-B12C-11E5D36AA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1662113"/>
            <a:ext cx="11287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[PHENIX]</a:t>
            </a:r>
          </a:p>
        </p:txBody>
      </p:sp>
      <p:sp>
        <p:nvSpPr>
          <p:cNvPr id="27657" name="Text Box 42">
            <a:extLst>
              <a:ext uri="{FF2B5EF4-FFF2-40B4-BE49-F238E27FC236}">
                <a16:creationId xmlns:a16="http://schemas.microsoft.com/office/drawing/2014/main" id="{B1E1CDDD-9F82-4896-B026-EA6AAFB1D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413" y="1576388"/>
            <a:ext cx="9763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[ALICE]</a:t>
            </a:r>
          </a:p>
        </p:txBody>
      </p:sp>
      <p:sp>
        <p:nvSpPr>
          <p:cNvPr id="27658" name="Text Box 42">
            <a:extLst>
              <a:ext uri="{FF2B5EF4-FFF2-40B4-BE49-F238E27FC236}">
                <a16:creationId xmlns:a16="http://schemas.microsoft.com/office/drawing/2014/main" id="{74FDFB00-F6C6-4BFD-B622-9D21E7156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6413500"/>
            <a:ext cx="1431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500" b="0">
                <a:solidFill>
                  <a:srgbClr val="009900"/>
                </a:solidFill>
              </a:rPr>
              <a:t>[Du et al ‘15]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7CC069-A867-4BE3-95DE-2746D8F2C31C}"/>
              </a:ext>
            </a:extLst>
          </p:cNvPr>
          <p:cNvSpPr txBox="1"/>
          <p:nvPr/>
        </p:nvSpPr>
        <p:spPr>
          <a:xfrm>
            <a:off x="7897813" y="1824038"/>
            <a:ext cx="10175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- -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 </a:t>
            </a:r>
            <a:r>
              <a:rPr lang="en-US" sz="1400" dirty="0">
                <a:solidFill>
                  <a:schemeClr val="bg2"/>
                </a:solidFill>
                <a:latin typeface="+mn-lt"/>
                <a:cs typeface="Times New Roman (Hebrew)" charset="-79"/>
              </a:rPr>
              <a:t>EPS09</a:t>
            </a:r>
          </a:p>
        </p:txBody>
      </p:sp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C9C43B54-5D2F-4EF1-A101-EBC999C1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76200"/>
            <a:ext cx="6515100" cy="685800"/>
          </a:xfrm>
        </p:spPr>
        <p:txBody>
          <a:bodyPr/>
          <a:lstStyle/>
          <a:p>
            <a:r>
              <a:rPr lang="en-US" altLang="en-US" sz="3400">
                <a:solidFill>
                  <a:schemeClr val="bg2"/>
                </a:solidFill>
              </a:rPr>
              <a:t>1.2 Quarkonia in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98FC4-37F6-4AFE-8EF1-9FF8C0985887}"/>
              </a:ext>
            </a:extLst>
          </p:cNvPr>
          <p:cNvSpPr txBox="1"/>
          <p:nvPr/>
        </p:nvSpPr>
        <p:spPr>
          <a:xfrm>
            <a:off x="174625" y="838200"/>
            <a:ext cx="6109045" cy="61580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274320">
              <a:spcBef>
                <a:spcPts val="9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In-medium </a:t>
            </a: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</a:rPr>
              <a:t>spectral functions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:</a:t>
            </a: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 - Mass / binding energy 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E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p,T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)  </a:t>
            </a:r>
          </a:p>
          <a:p>
            <a:pPr>
              <a:lnSpc>
                <a:spcPts val="2500"/>
              </a:lnSpc>
              <a:spcBef>
                <a:spcPts val="900"/>
              </a:spcBef>
              <a:defRPr/>
            </a:pP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  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- Inelastic reaction rate </a:t>
            </a:r>
            <a:r>
              <a:rPr lang="en-US" sz="2500" b="1" dirty="0">
                <a:solidFill>
                  <a:srgbClr val="990099"/>
                </a:solidFill>
                <a:cs typeface="Times New Roman (Hebrew)" charset="-79"/>
              </a:rPr>
              <a:t>G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p,T;E</a:t>
            </a:r>
            <a:r>
              <a:rPr lang="en-US" sz="2500" b="1" baseline="-25000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)</a:t>
            </a:r>
          </a:p>
          <a:p>
            <a:pPr indent="-27432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(</a:t>
            </a:r>
            <a:r>
              <a:rPr lang="en-US" sz="2500" b="1" dirty="0">
                <a:solidFill>
                  <a:srgbClr val="010000"/>
                </a:solidFill>
                <a:latin typeface="Times New Roman"/>
                <a:cs typeface="Times New Roman (Hebrew)" charset="-79"/>
                <a:sym typeface="Symbol"/>
              </a:rPr>
              <a:t>1S)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: 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color-Coulomb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force</a:t>
            </a:r>
          </a:p>
          <a:p>
            <a:pPr indent="-274320">
              <a:spcBef>
                <a:spcPts val="300"/>
              </a:spcBef>
              <a:defRPr/>
            </a:pPr>
            <a:r>
              <a:rPr lang="en-US" sz="2500" b="1" dirty="0">
                <a:solidFill>
                  <a:srgbClr val="010000"/>
                </a:solidFill>
                <a:latin typeface="Times New Roman"/>
                <a:cs typeface="Times New Roman (Hebrew)" charset="-79"/>
                <a:sym typeface="Symbol"/>
              </a:rPr>
              <a:t>    J/</a:t>
            </a:r>
            <a:r>
              <a:rPr lang="en-US" sz="2500" b="1" dirty="0">
                <a:solidFill>
                  <a:srgbClr val="010000"/>
                </a:solidFill>
                <a:cs typeface="Times New Roman (Hebrew)" charset="-79"/>
                <a:sym typeface="Symbol"/>
              </a:rPr>
              <a:t>y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, </a:t>
            </a:r>
            <a:r>
              <a:rPr lang="en-US" sz="2500" b="1" dirty="0">
                <a:solidFill>
                  <a:srgbClr val="010000"/>
                </a:solidFill>
                <a:latin typeface="Times New Roman"/>
                <a:cs typeface="Times New Roman (Hebrew)" charset="-79"/>
                <a:sym typeface="Symbol"/>
              </a:rPr>
              <a:t>(2S)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, …: </a:t>
            </a: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confining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force</a:t>
            </a:r>
            <a:endParaRPr lang="en-US" sz="2500" b="1" dirty="0">
              <a:solidFill>
                <a:srgbClr val="0000CC"/>
              </a:solidFill>
              <a:latin typeface="+mn-lt"/>
              <a:cs typeface="Times New Roman (Hebrew)" charset="-79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2500" dirty="0">
              <a:solidFill>
                <a:srgbClr val="0000CC"/>
              </a:solidFill>
              <a:latin typeface="+mn-lt"/>
              <a:cs typeface="Times New Roman (Hebrew)" charset="-79"/>
            </a:endParaRPr>
          </a:p>
          <a:p>
            <a:pPr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Screening lowers </a:t>
            </a: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</a:rPr>
              <a:t>binding energies 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E</a:t>
            </a:r>
            <a:r>
              <a:rPr lang="en-US" sz="2500" b="1" baseline="-25000" dirty="0">
                <a:solidFill>
                  <a:srgbClr val="990099"/>
                </a:solidFill>
                <a:latin typeface="+mn-lt"/>
                <a:cs typeface="Times New Roman (Hebrew)" charset="-79"/>
              </a:rPr>
              <a:t>B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(T)</a:t>
            </a:r>
            <a:endParaRPr lang="en-US" sz="2500" dirty="0">
              <a:solidFill>
                <a:srgbClr val="0000CC"/>
              </a:solidFill>
              <a:latin typeface="+mn-lt"/>
              <a:cs typeface="Times New Roman (Hebrew)" charset="-79"/>
            </a:endParaRPr>
          </a:p>
          <a:p>
            <a:pPr>
              <a:spcBef>
                <a:spcPts val="300"/>
              </a:spcBef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   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  <a:sym typeface="Symbol"/>
              </a:rPr>
              <a:t>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opens phase space for dissociation</a:t>
            </a:r>
          </a:p>
          <a:p>
            <a:pPr indent="-27432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</a:rPr>
              <a:t>Dissociation rate </a:t>
            </a:r>
            <a:r>
              <a:rPr lang="en-US" sz="2500" b="1" dirty="0">
                <a:solidFill>
                  <a:srgbClr val="990099"/>
                </a:solidFill>
                <a:cs typeface="Times New Roman (Hebrew)" charset="-79"/>
              </a:rPr>
              <a:t>G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(</a:t>
            </a:r>
            <a:r>
              <a:rPr lang="en-US" sz="2500" b="1" dirty="0" err="1">
                <a:solidFill>
                  <a:srgbClr val="990099"/>
                </a:solidFill>
                <a:latin typeface="+mn-lt"/>
                <a:cs typeface="Times New Roman (Hebrew)" charset="-79"/>
              </a:rPr>
              <a:t>p;T</a:t>
            </a:r>
            <a:r>
              <a:rPr lang="en-US" sz="2500" b="1" dirty="0">
                <a:solidFill>
                  <a:srgbClr val="990099"/>
                </a:solidFill>
                <a:latin typeface="+mn-lt"/>
                <a:cs typeface="Times New Roman (Hebrew)" charset="-79"/>
              </a:rPr>
              <a:t>) 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is key </a:t>
            </a: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</a:rPr>
              <a:t>transport</a:t>
            </a:r>
          </a:p>
          <a:p>
            <a:pPr>
              <a:spcBef>
                <a:spcPts val="300"/>
              </a:spcBef>
              <a:defRPr/>
            </a:pPr>
            <a:r>
              <a:rPr lang="en-US" sz="2500" b="1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   parameter</a:t>
            </a: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 for phenomenology 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rgbClr val="0000CC"/>
                </a:solidFill>
                <a:latin typeface="+mn-lt"/>
                <a:cs typeface="Times New Roman (Hebrew)" charset="-79"/>
              </a:rPr>
              <a:t>Connection to open heavy-flavor transport</a:t>
            </a:r>
          </a:p>
          <a:p>
            <a:pPr>
              <a:spcBef>
                <a:spcPts val="1200"/>
              </a:spcBef>
              <a:defRPr/>
            </a:pPr>
            <a:endParaRPr lang="en-US" sz="2500" b="1" dirty="0">
              <a:solidFill>
                <a:srgbClr val="0000CC"/>
              </a:solidFill>
              <a:latin typeface="+mn-lt"/>
              <a:cs typeface="Times New Roman (Hebrew)" charset="-79"/>
            </a:endParaRPr>
          </a:p>
        </p:txBody>
      </p:sp>
      <p:pic>
        <p:nvPicPr>
          <p:cNvPr id="9224" name="3D Model 2" descr="Sphere">
            <a:extLst>
              <a:ext uri="{FF2B5EF4-FFF2-40B4-BE49-F238E27FC236}">
                <a16:creationId xmlns:a16="http://schemas.microsoft.com/office/drawing/2014/main" id="{AB92F5F8-ED0A-43A0-BC83-742FC37535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-112713"/>
            <a:ext cx="1103312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5" name="Straight Arrow Connector 25">
            <a:extLst>
              <a:ext uri="{FF2B5EF4-FFF2-40B4-BE49-F238E27FC236}">
                <a16:creationId xmlns:a16="http://schemas.microsoft.com/office/drawing/2014/main" id="{C8B367E3-63F9-4F23-A675-8906EDE7986B}"/>
              </a:ext>
            </a:extLst>
          </p:cNvPr>
          <p:cNvCxnSpPr>
            <a:cxnSpLocks/>
          </p:cNvCxnSpPr>
          <p:nvPr/>
        </p:nvCxnSpPr>
        <p:spPr bwMode="auto">
          <a:xfrm>
            <a:off x="7229475" y="544513"/>
            <a:ext cx="1122363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Straight Arrow Connector 27">
            <a:extLst>
              <a:ext uri="{FF2B5EF4-FFF2-40B4-BE49-F238E27FC236}">
                <a16:creationId xmlns:a16="http://schemas.microsoft.com/office/drawing/2014/main" id="{142CC482-428B-4DF9-94A5-1A7A24430C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883400" y="542925"/>
            <a:ext cx="468313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7" name="Straight Arrow Connector 31">
            <a:extLst>
              <a:ext uri="{FF2B5EF4-FFF2-40B4-BE49-F238E27FC236}">
                <a16:creationId xmlns:a16="http://schemas.microsoft.com/office/drawing/2014/main" id="{A78A5837-5B31-4648-A280-48A77D4F4360}"/>
              </a:ext>
            </a:extLst>
          </p:cNvPr>
          <p:cNvCxnSpPr>
            <a:cxnSpLocks/>
          </p:cNvCxnSpPr>
          <p:nvPr/>
        </p:nvCxnSpPr>
        <p:spPr bwMode="auto">
          <a:xfrm>
            <a:off x="7112000" y="361950"/>
            <a:ext cx="1239838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8" name="Straight Arrow Connector 33">
            <a:extLst>
              <a:ext uri="{FF2B5EF4-FFF2-40B4-BE49-F238E27FC236}">
                <a16:creationId xmlns:a16="http://schemas.microsoft.com/office/drawing/2014/main" id="{72F09FFA-A039-4D38-9A69-F79BD39A1D43}"/>
              </a:ext>
            </a:extLst>
          </p:cNvPr>
          <p:cNvCxnSpPr>
            <a:cxnSpLocks/>
          </p:cNvCxnSpPr>
          <p:nvPr/>
        </p:nvCxnSpPr>
        <p:spPr bwMode="auto">
          <a:xfrm>
            <a:off x="6881813" y="361950"/>
            <a:ext cx="1122362" cy="0"/>
          </a:xfrm>
          <a:prstGeom prst="straightConnector1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30" name="Picture 38">
            <a:extLst>
              <a:ext uri="{FF2B5EF4-FFF2-40B4-BE49-F238E27FC236}">
                <a16:creationId xmlns:a16="http://schemas.microsoft.com/office/drawing/2014/main" id="{D3A4C9E2-8883-47B5-ADD4-27551E9AE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5" t="69714" r="6303" b="8682"/>
          <a:stretch>
            <a:fillRect/>
          </a:stretch>
        </p:blipFill>
        <p:spPr bwMode="auto">
          <a:xfrm rot="60000">
            <a:off x="7142815" y="4964113"/>
            <a:ext cx="1841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Oval 13">
            <a:extLst>
              <a:ext uri="{FF2B5EF4-FFF2-40B4-BE49-F238E27FC236}">
                <a16:creationId xmlns:a16="http://schemas.microsoft.com/office/drawing/2014/main" id="{E5554716-4D1F-4470-803E-008D13A2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665" y="4267200"/>
            <a:ext cx="1144588" cy="728663"/>
          </a:xfrm>
          <a:prstGeom prst="ellipse">
            <a:avLst/>
          </a:prstGeom>
          <a:solidFill>
            <a:srgbClr val="FF0066">
              <a:alpha val="6980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0568" tIns="40284" rIns="80568" bIns="40284"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990099"/>
              </a:solidFill>
              <a:latin typeface="Symbol" panose="05050102010706020507" pitchFamily="18" charset="2"/>
            </a:endParaRPr>
          </a:p>
        </p:txBody>
      </p:sp>
      <p:sp>
        <p:nvSpPr>
          <p:cNvPr id="9232" name="TextBox 14">
            <a:extLst>
              <a:ext uri="{FF2B5EF4-FFF2-40B4-BE49-F238E27FC236}">
                <a16:creationId xmlns:a16="http://schemas.microsoft.com/office/drawing/2014/main" id="{469A7CE5-9843-4B0A-917A-BFE7CDE8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128" y="4403725"/>
            <a:ext cx="10493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CCCCFF"/>
                </a:solidFill>
              </a:rPr>
              <a:t>QGP</a:t>
            </a:r>
            <a:endParaRPr lang="en-US" altLang="en-US" sz="2600">
              <a:solidFill>
                <a:srgbClr val="CCCCFF"/>
              </a:solidFill>
              <a:latin typeface="Symbol" panose="05050102010706020507" pitchFamily="18" charset="2"/>
            </a:endParaRPr>
          </a:p>
        </p:txBody>
      </p:sp>
      <p:sp>
        <p:nvSpPr>
          <p:cNvPr id="9233" name="Text Box 50">
            <a:extLst>
              <a:ext uri="{FF2B5EF4-FFF2-40B4-BE49-F238E27FC236}">
                <a16:creationId xmlns:a16="http://schemas.microsoft.com/office/drawing/2014/main" id="{5E9AFC14-C4C0-469A-A2F6-03F67E87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890" y="5381625"/>
            <a:ext cx="4429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568" tIns="40284" rIns="80568" bIns="40284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i="1">
                <a:solidFill>
                  <a:srgbClr val="010000"/>
                </a:solidFill>
              </a:rPr>
              <a:t>Q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69B426-75FB-4DC5-A1E5-A94BC236E93D}"/>
              </a:ext>
            </a:extLst>
          </p:cNvPr>
          <p:cNvGrpSpPr>
            <a:grpSpLocks/>
          </p:cNvGrpSpPr>
          <p:nvPr/>
        </p:nvGrpSpPr>
        <p:grpSpPr bwMode="auto">
          <a:xfrm>
            <a:off x="7009465" y="5140325"/>
            <a:ext cx="1785938" cy="1108075"/>
            <a:chOff x="3222761" y="3422407"/>
            <a:chExt cx="1559366" cy="1000493"/>
          </a:xfrm>
        </p:grpSpPr>
        <p:grpSp>
          <p:nvGrpSpPr>
            <p:cNvPr id="9236" name="Group 10">
              <a:extLst>
                <a:ext uri="{FF2B5EF4-FFF2-40B4-BE49-F238E27FC236}">
                  <a16:creationId xmlns:a16="http://schemas.microsoft.com/office/drawing/2014/main" id="{CC65E6F0-2472-44B1-9E83-B3D61D602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8249" y="3422407"/>
              <a:ext cx="1213878" cy="628354"/>
              <a:chOff x="3550664" y="3438380"/>
              <a:chExt cx="1213878" cy="628354"/>
            </a:xfrm>
          </p:grpSpPr>
          <p:cxnSp>
            <p:nvCxnSpPr>
              <p:cNvPr id="9240" name="Straight Arrow Connector 3">
                <a:extLst>
                  <a:ext uri="{FF2B5EF4-FFF2-40B4-BE49-F238E27FC236}">
                    <a16:creationId xmlns:a16="http://schemas.microsoft.com/office/drawing/2014/main" id="{F981EE0F-EC81-494E-A644-F8D949CE8B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829308" y="3438380"/>
                <a:ext cx="935234" cy="477399"/>
              </a:xfrm>
              <a:prstGeom prst="straightConnector1">
                <a:avLst/>
              </a:prstGeom>
              <a:noFill/>
              <a:ln w="25400" algn="ctr">
                <a:solidFill>
                  <a:schemeClr val="bg2"/>
                </a:solidFill>
                <a:round/>
                <a:headEnd type="none" w="lg" len="lg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1" name="Straight Connector 8">
                <a:extLst>
                  <a:ext uri="{FF2B5EF4-FFF2-40B4-BE49-F238E27FC236}">
                    <a16:creationId xmlns:a16="http://schemas.microsoft.com/office/drawing/2014/main" id="{3228B8A3-3C5F-4DB2-8D30-5286611D9B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550664" y="3668363"/>
                <a:ext cx="770561" cy="398371"/>
              </a:xfrm>
              <a:prstGeom prst="line">
                <a:avLst/>
              </a:prstGeom>
              <a:noFill/>
              <a:ln w="317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237" name="Group 18">
              <a:extLst>
                <a:ext uri="{FF2B5EF4-FFF2-40B4-BE49-F238E27FC236}">
                  <a16:creationId xmlns:a16="http://schemas.microsoft.com/office/drawing/2014/main" id="{14FA93DB-B7A5-4D8F-A182-EB50B142E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2761" y="3804109"/>
              <a:ext cx="362620" cy="618791"/>
              <a:chOff x="3792808" y="4046777"/>
              <a:chExt cx="362620" cy="618791"/>
            </a:xfrm>
          </p:grpSpPr>
          <p:sp>
            <p:nvSpPr>
              <p:cNvPr id="9238" name="Text Box 50">
                <a:extLst>
                  <a:ext uri="{FF2B5EF4-FFF2-40B4-BE49-F238E27FC236}">
                    <a16:creationId xmlns:a16="http://schemas.microsoft.com/office/drawing/2014/main" id="{CBEC8956-E967-4876-9AC9-3DC6FD242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808" y="4235128"/>
                <a:ext cx="362620" cy="430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en-US" sz="2500" i="1">
                    <a:solidFill>
                      <a:srgbClr val="010000"/>
                    </a:solidFill>
                  </a:rPr>
                  <a:t>Q</a:t>
                </a:r>
              </a:p>
            </p:txBody>
          </p:sp>
          <p:sp>
            <p:nvSpPr>
              <p:cNvPr id="9239" name="TextBox 21">
                <a:extLst>
                  <a:ext uri="{FF2B5EF4-FFF2-40B4-BE49-F238E27FC236}">
                    <a16:creationId xmlns:a16="http://schemas.microsoft.com/office/drawing/2014/main" id="{6EC3522C-786D-41A0-9040-A666B874B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0326" y="4046777"/>
                <a:ext cx="333241" cy="4720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b="0">
                    <a:solidFill>
                      <a:srgbClr val="000066"/>
                    </a:solidFill>
                    <a:latin typeface="Symbol" panose="05050102010706020507" pitchFamily="18" charset="2"/>
                  </a:rPr>
                  <a:t>-</a:t>
                </a:r>
              </a:p>
            </p:txBody>
          </p:sp>
        </p:grpSp>
      </p:grpSp>
      <p:pic>
        <p:nvPicPr>
          <p:cNvPr id="26" name="Picture 6">
            <a:extLst>
              <a:ext uri="{FF2B5EF4-FFF2-40B4-BE49-F238E27FC236}">
                <a16:creationId xmlns:a16="http://schemas.microsoft.com/office/drawing/2014/main" id="{89B02953-8228-415C-B124-16327802B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6"/>
          <a:stretch>
            <a:fillRect/>
          </a:stretch>
        </p:blipFill>
        <p:spPr bwMode="auto">
          <a:xfrm>
            <a:off x="6638471" y="1201738"/>
            <a:ext cx="29511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34FC487A-9EDA-4B62-91C5-B9AE042F7AA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098971" y="1240971"/>
            <a:ext cx="10886" cy="2213205"/>
          </a:xfrm>
          <a:prstGeom prst="line">
            <a:avLst/>
          </a:prstGeom>
          <a:noFill/>
          <a:ln w="34925" algn="ctr">
            <a:solidFill>
              <a:srgbClr val="B2B2B2">
                <a:alpha val="5882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id="{354E7E86-5E3E-448D-8B4A-03BDD2BCAFC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685212" y="2327276"/>
            <a:ext cx="1588" cy="1135063"/>
          </a:xfrm>
          <a:prstGeom prst="line">
            <a:avLst/>
          </a:prstGeom>
          <a:noFill/>
          <a:ln w="38100" algn="ctr">
            <a:solidFill>
              <a:srgbClr val="B2B2B2">
                <a:alpha val="58823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9">
            <a:extLst>
              <a:ext uri="{FF2B5EF4-FFF2-40B4-BE49-F238E27FC236}">
                <a16:creationId xmlns:a16="http://schemas.microsoft.com/office/drawing/2014/main" id="{BB499029-1D7D-4EED-B5FF-22E7E0127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484" y="817562"/>
            <a:ext cx="2905316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2500" i="0" dirty="0">
                <a:solidFill>
                  <a:srgbClr val="000099"/>
                </a:solidFill>
                <a:latin typeface="Times New Roman"/>
                <a:ea typeface="+mn-ea"/>
                <a:cs typeface="Times New Roman (Hebrew)" charset="-79"/>
              </a:rPr>
              <a:t> Spectral Function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6946E-44B5-4FFF-9A60-AACB3685939A}"/>
              </a:ext>
            </a:extLst>
          </p:cNvPr>
          <p:cNvSpPr txBox="1"/>
          <p:nvPr/>
        </p:nvSpPr>
        <p:spPr>
          <a:xfrm>
            <a:off x="8272462" y="1957388"/>
            <a:ext cx="1089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1800" b="1" i="0" dirty="0">
                <a:solidFill>
                  <a:srgbClr val="B2B2B2"/>
                </a:solidFill>
                <a:latin typeface="Times New Roman"/>
                <a:ea typeface="+mn-ea"/>
                <a:cs typeface="Times New Roman (Hebrew)" charset="-79"/>
              </a:rPr>
              <a:t>vacuum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EC150E-A670-429B-81AB-55818D2193E0}"/>
              </a:ext>
            </a:extLst>
          </p:cNvPr>
          <p:cNvSpPr txBox="1"/>
          <p:nvPr/>
        </p:nvSpPr>
        <p:spPr>
          <a:xfrm>
            <a:off x="7242175" y="1239838"/>
            <a:ext cx="485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i="0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0"/>
              </a:rPr>
              <a:t>1</a:t>
            </a:r>
            <a:r>
              <a:rPr kumimoji="1" lang="en-US" sz="3600" i="0" baseline="30000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0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7F918-677D-4C6A-AD5A-E02CFDDAB380}"/>
              </a:ext>
            </a:extLst>
          </p:cNvPr>
          <p:cNvSpPr txBox="1"/>
          <p:nvPr/>
        </p:nvSpPr>
        <p:spPr>
          <a:xfrm>
            <a:off x="7499555" y="1818967"/>
            <a:ext cx="623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2400" i="0" dirty="0">
                <a:solidFill>
                  <a:srgbClr val="010000"/>
                </a:solidFill>
                <a:latin typeface="Times New Roman"/>
                <a:ea typeface="+mn-ea"/>
                <a:cs typeface="Times New Roman (Hebrew)" charset="0"/>
              </a:rPr>
              <a:t>J/</a:t>
            </a:r>
            <a:r>
              <a:rPr kumimoji="1" lang="en-US" sz="2400" i="0" dirty="0">
                <a:solidFill>
                  <a:srgbClr val="010000"/>
                </a:solidFill>
              </a:rPr>
              <a:t>y</a:t>
            </a:r>
            <a:endParaRPr kumimoji="1" lang="en-US" sz="2400" i="0" baseline="30000" dirty="0">
              <a:solidFill>
                <a:srgbClr val="01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614D566-C59C-4466-90F8-E86A019BB9B8}"/>
              </a:ext>
            </a:extLst>
          </p:cNvPr>
          <p:cNvSpPr/>
          <p:nvPr/>
        </p:nvSpPr>
        <p:spPr bwMode="auto">
          <a:xfrm>
            <a:off x="1450257" y="1794387"/>
            <a:ext cx="6027175" cy="167148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FD51B24-7616-4676-9773-A01BBAEE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lnSpc>
                <a:spcPct val="150000"/>
              </a:lnSpc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1.)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Introduction</a:t>
            </a:r>
          </a:p>
          <a:p>
            <a:pPr marL="533400" indent="-533400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2.) </a:t>
            </a:r>
            <a:r>
              <a:rPr lang="en-US" altLang="he-IL" sz="2600" b="1" u="sng" dirty="0" err="1">
                <a:solidFill>
                  <a:srgbClr val="010000"/>
                </a:solidFill>
                <a:latin typeface="Times New Roman"/>
                <a:cs typeface="Times New Roman (Hebrew)" charset="-79"/>
              </a:rPr>
              <a:t>Quarkonia</a:t>
            </a:r>
            <a:r>
              <a:rPr lang="en-US" altLang="he-IL" sz="2600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 at Finite Temperature</a:t>
            </a:r>
            <a:endParaRPr lang="en-US" altLang="he-IL" sz="26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In-Medium HQ Potential 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Spectral Properties </a:t>
            </a:r>
            <a:endParaRPr lang="en-US" altLang="he-IL" sz="2600" b="1" dirty="0">
              <a:solidFill>
                <a:srgbClr val="000099"/>
              </a:solidFill>
              <a:latin typeface="Times New Roman"/>
              <a:cs typeface="Times New Roman (Hebrew)" charset="-79"/>
            </a:endParaRPr>
          </a:p>
          <a:p>
            <a:pPr marL="533400" indent="-533400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3.) </a:t>
            </a:r>
            <a:r>
              <a:rPr lang="en-US" altLang="he-IL" sz="2600" b="1" u="sng" dirty="0" err="1">
                <a:solidFill>
                  <a:srgbClr val="010000"/>
                </a:solidFill>
                <a:latin typeface="Times New Roman"/>
                <a:cs typeface="Times New Roman (Hebrew)" charset="-79"/>
              </a:rPr>
              <a:t>Quarkonia</a:t>
            </a:r>
            <a:r>
              <a:rPr lang="en-US" altLang="he-IL" sz="2600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 in Heavy-Ion Collisions</a:t>
            </a:r>
          </a:p>
          <a:p>
            <a:pPr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Transport Approaches + Coefficients</a:t>
            </a:r>
          </a:p>
          <a:p>
            <a:pPr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Charmonium + Bottomonium</a:t>
            </a:r>
          </a:p>
          <a:p>
            <a:pPr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X(3872) + </a:t>
            </a:r>
            <a:r>
              <a:rPr lang="en-US" altLang="he-IL" sz="2600" b="1" dirty="0" err="1">
                <a:solidFill>
                  <a:srgbClr val="000099"/>
                </a:solidFill>
                <a:latin typeface="Times New Roman"/>
                <a:cs typeface="Times New Roman"/>
              </a:rPr>
              <a:t>B</a:t>
            </a:r>
            <a:r>
              <a:rPr lang="en-US" altLang="he-IL" sz="2600" b="1" baseline="-25000" dirty="0" err="1">
                <a:solidFill>
                  <a:srgbClr val="000099"/>
                </a:solidFill>
                <a:latin typeface="Times New Roman"/>
                <a:cs typeface="Times New Roman"/>
              </a:rPr>
              <a:t>c</a:t>
            </a:r>
            <a:endParaRPr lang="en-US" altLang="he-IL" sz="2600" b="1" baseline="-2500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533400" indent="-533400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4.)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Conclusions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B99FD168-87C6-40C1-9159-15936A21B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62865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83DAC3A-04A4-4A36-B309-1DAA0E9D4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906000" cy="617538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2.1 Many-Body Theory of Heavy Flavor in Matter</a:t>
            </a:r>
            <a:endParaRPr lang="en-US" altLang="en-US" sz="34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9219" name="Rounded Rectangle 27">
            <a:extLst>
              <a:ext uri="{FF2B5EF4-FFF2-40B4-BE49-F238E27FC236}">
                <a16:creationId xmlns:a16="http://schemas.microsoft.com/office/drawing/2014/main" id="{2D3291B5-CEB6-4A82-8069-6D4A48E1E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2488" y="2743200"/>
            <a:ext cx="2170112" cy="944562"/>
          </a:xfrm>
          <a:prstGeom prst="roundRect">
            <a:avLst>
              <a:gd name="adj" fmla="val 16667"/>
            </a:avLst>
          </a:prstGeom>
          <a:solidFill>
            <a:srgbClr val="0099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Open HF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observables</a:t>
            </a:r>
          </a:p>
        </p:txBody>
      </p:sp>
      <p:sp>
        <p:nvSpPr>
          <p:cNvPr id="9220" name="Rounded Rectangle 28">
            <a:extLst>
              <a:ext uri="{FF2B5EF4-FFF2-40B4-BE49-F238E27FC236}">
                <a16:creationId xmlns:a16="http://schemas.microsoft.com/office/drawing/2014/main" id="{5D1516CA-3EC3-408C-8FDD-3DEB0822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9503" y="4773562"/>
            <a:ext cx="2128838" cy="982663"/>
          </a:xfrm>
          <a:prstGeom prst="roundRect">
            <a:avLst>
              <a:gd name="adj" fmla="val 16667"/>
            </a:avLst>
          </a:prstGeom>
          <a:solidFill>
            <a:srgbClr val="0099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Quarkonium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observables</a:t>
            </a:r>
          </a:p>
        </p:txBody>
      </p:sp>
      <p:sp>
        <p:nvSpPr>
          <p:cNvPr id="15370" name="Rounded Rectangle 29">
            <a:extLst>
              <a:ext uri="{FF2B5EF4-FFF2-40B4-BE49-F238E27FC236}">
                <a16:creationId xmlns:a16="http://schemas.microsoft.com/office/drawing/2014/main" id="{8CA8F712-925B-4498-B641-B66612D4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5408612"/>
            <a:ext cx="2006600" cy="889000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lumOff val="50000"/>
              <a:alpha val="3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 (Hebrew)" charset="-79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Times New Roman (Hebrew)" charset="-79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 err="1">
                <a:solidFill>
                  <a:srgbClr val="000066"/>
                </a:solidFill>
              </a:rPr>
              <a:t>Quarkonium</a:t>
            </a:r>
            <a:endParaRPr lang="en-US" altLang="en-US" sz="2400" b="0" dirty="0">
              <a:solidFill>
                <a:srgbClr val="000066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400" b="0" dirty="0">
                <a:solidFill>
                  <a:srgbClr val="000066"/>
                </a:solidFill>
              </a:rPr>
              <a:t>binding </a:t>
            </a:r>
            <a:r>
              <a:rPr lang="en-US" altLang="en-US" sz="2400" dirty="0">
                <a:solidFill>
                  <a:srgbClr val="993366"/>
                </a:solidFill>
              </a:rPr>
              <a:t>E</a:t>
            </a:r>
            <a:r>
              <a:rPr lang="en-US" altLang="en-US" sz="2400" baseline="-25000" dirty="0">
                <a:solidFill>
                  <a:srgbClr val="993366"/>
                </a:solidFill>
              </a:rPr>
              <a:t>B</a:t>
            </a:r>
          </a:p>
        </p:txBody>
      </p:sp>
      <p:sp>
        <p:nvSpPr>
          <p:cNvPr id="9222" name="Rounded Rectangle 30">
            <a:extLst>
              <a:ext uri="{FF2B5EF4-FFF2-40B4-BE49-F238E27FC236}">
                <a16:creationId xmlns:a16="http://schemas.microsoft.com/office/drawing/2014/main" id="{0CC5EFB7-78AE-4F60-8755-0E313F29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572000"/>
            <a:ext cx="2331730" cy="1346302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Quarkonium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reaction rate </a:t>
            </a:r>
            <a:r>
              <a:rPr lang="en-US" altLang="en-US" sz="2400" dirty="0">
                <a:solidFill>
                  <a:srgbClr val="990099"/>
                </a:solidFill>
                <a:latin typeface="Symbol" panose="05050102010706020507" pitchFamily="18" charset="2"/>
              </a:rPr>
              <a:t>G</a:t>
            </a:r>
            <a:r>
              <a:rPr lang="en-US" altLang="en-US" sz="2400" baseline="-25000" dirty="0">
                <a:solidFill>
                  <a:srgbClr val="990099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400" b="0" dirty="0">
                <a:solidFill>
                  <a:srgbClr val="000099"/>
                </a:solidFill>
                <a:latin typeface="Symbol" panose="05050102010706020507" pitchFamily="18" charset="2"/>
              </a:rPr>
              <a:t>,</a:t>
            </a:r>
            <a:endParaRPr lang="en-US" altLang="en-US" sz="2400" b="0" baseline="-25000" dirty="0">
              <a:solidFill>
                <a:srgbClr val="000099"/>
              </a:solidFill>
              <a:latin typeface="Symbol" panose="05050102010706020507" pitchFamily="18" charset="2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 err="1">
                <a:solidFill>
                  <a:srgbClr val="000066"/>
                </a:solidFill>
                <a:latin typeface="+mn-lt"/>
              </a:rPr>
              <a:t>equil</a:t>
            </a:r>
            <a:r>
              <a:rPr lang="en-US" altLang="en-US" sz="2400" b="0" dirty="0">
                <a:solidFill>
                  <a:srgbClr val="000066"/>
                </a:solidFill>
                <a:latin typeface="+mn-lt"/>
              </a:rPr>
              <a:t>. limit </a:t>
            </a:r>
            <a:r>
              <a:rPr lang="en-US" altLang="en-US" sz="2400" dirty="0" err="1">
                <a:solidFill>
                  <a:srgbClr val="990099"/>
                </a:solidFill>
                <a:latin typeface="+mn-lt"/>
              </a:rPr>
              <a:t>N</a:t>
            </a:r>
            <a:r>
              <a:rPr lang="en-US" altLang="en-US" sz="2400" baseline="-25000" dirty="0" err="1">
                <a:solidFill>
                  <a:srgbClr val="990099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400" baseline="30000" dirty="0" err="1">
                <a:solidFill>
                  <a:srgbClr val="990099"/>
                </a:solidFill>
                <a:latin typeface="+mn-lt"/>
              </a:rPr>
              <a:t>eq</a:t>
            </a:r>
            <a:endParaRPr lang="en-US" altLang="en-US" sz="2400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9223" name="Right Arrow 41">
            <a:extLst>
              <a:ext uri="{FF2B5EF4-FFF2-40B4-BE49-F238E27FC236}">
                <a16:creationId xmlns:a16="http://schemas.microsoft.com/office/drawing/2014/main" id="{57820754-6CC4-483E-A850-95548C6F7A34}"/>
              </a:ext>
            </a:extLst>
          </p:cNvPr>
          <p:cNvSpPr>
            <a:spLocks noChangeArrowheads="1"/>
          </p:cNvSpPr>
          <p:nvPr/>
        </p:nvSpPr>
        <p:spPr bwMode="auto">
          <a:xfrm rot="19964052" flipV="1">
            <a:off x="2487848" y="3412799"/>
            <a:ext cx="687387" cy="382588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0000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24" name="Right Arrow 47">
            <a:extLst>
              <a:ext uri="{FF2B5EF4-FFF2-40B4-BE49-F238E27FC236}">
                <a16:creationId xmlns:a16="http://schemas.microsoft.com/office/drawing/2014/main" id="{47735EB9-A4D1-4B1D-811B-34511EF7BCC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8219" y="2985293"/>
            <a:ext cx="619125" cy="461963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CC00CC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25" name="Text Box 14">
            <a:extLst>
              <a:ext uri="{FF2B5EF4-FFF2-40B4-BE49-F238E27FC236}">
                <a16:creationId xmlns:a16="http://schemas.microsoft.com/office/drawing/2014/main" id="{0A707296-C90D-4D3F-9DBB-6FCE16337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762000"/>
            <a:ext cx="9674225" cy="100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u="sng" dirty="0">
                <a:solidFill>
                  <a:srgbClr val="000099"/>
                </a:solidFill>
              </a:rPr>
              <a:t>Microscopic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</a:t>
            </a:r>
            <a:r>
              <a:rPr kumimoji="0" lang="en-US" altLang="en-US" u="sng" dirty="0">
                <a:solidFill>
                  <a:srgbClr val="000099"/>
                </a:solidFill>
              </a:rPr>
              <a:t>Transport in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      </a:t>
            </a:r>
            <a:r>
              <a:rPr kumimoji="0" lang="en-US" altLang="en-US" u="sng" dirty="0">
                <a:solidFill>
                  <a:srgbClr val="000099"/>
                </a:solidFill>
              </a:rPr>
              <a:t>Test in 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dirty="0">
                <a:solidFill>
                  <a:srgbClr val="000099"/>
                </a:solidFill>
              </a:rPr>
              <a:t>    </a:t>
            </a:r>
            <a:r>
              <a:rPr kumimoji="0" lang="en-US" altLang="en-US" u="sng" dirty="0">
                <a:solidFill>
                  <a:srgbClr val="000099"/>
                </a:solidFill>
              </a:rPr>
              <a:t>Theory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     </a:t>
            </a:r>
            <a:r>
              <a:rPr kumimoji="0" lang="en-US" altLang="en-US" u="sng" dirty="0">
                <a:solidFill>
                  <a:srgbClr val="000099"/>
                </a:solidFill>
              </a:rPr>
              <a:t>HI collisions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  </a:t>
            </a:r>
            <a:r>
              <a:rPr kumimoji="0" lang="en-US" altLang="en-US" u="sng" dirty="0">
                <a:solidFill>
                  <a:srgbClr val="000099"/>
                </a:solidFill>
              </a:rPr>
              <a:t>Experiment </a:t>
            </a:r>
            <a:r>
              <a:rPr kumimoji="0" lang="en-US" altLang="en-US" dirty="0">
                <a:solidFill>
                  <a:srgbClr val="000099"/>
                </a:solidFill>
              </a:rPr>
              <a:t>                                       </a:t>
            </a:r>
            <a:endParaRPr kumimoji="0" lang="en-US" altLang="en-US" u="sng" dirty="0">
              <a:solidFill>
                <a:srgbClr val="000099"/>
              </a:solidFill>
            </a:endParaRPr>
          </a:p>
        </p:txBody>
      </p:sp>
      <p:sp>
        <p:nvSpPr>
          <p:cNvPr id="9226" name="Rounded Rectangle 31">
            <a:extLst>
              <a:ext uri="{FF2B5EF4-FFF2-40B4-BE49-F238E27FC236}">
                <a16:creationId xmlns:a16="http://schemas.microsoft.com/office/drawing/2014/main" id="{DD25289B-4B89-4FB4-9EFE-AF517B424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1905000"/>
            <a:ext cx="2003425" cy="912812"/>
          </a:xfrm>
          <a:prstGeom prst="roundRect">
            <a:avLst>
              <a:gd name="adj" fmla="val 16667"/>
            </a:avLst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Lat-QCD HQ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free energy</a:t>
            </a:r>
          </a:p>
        </p:txBody>
      </p:sp>
      <p:sp>
        <p:nvSpPr>
          <p:cNvPr id="9227" name="Rounded Rectangle 30">
            <a:extLst>
              <a:ext uri="{FF2B5EF4-FFF2-40B4-BE49-F238E27FC236}">
                <a16:creationId xmlns:a16="http://schemas.microsoft.com/office/drawing/2014/main" id="{83EBB906-28E0-4A09-A5DE-E1AB8AE2C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2743200"/>
            <a:ext cx="2238375" cy="963612"/>
          </a:xfrm>
          <a:prstGeom prst="roundRect">
            <a:avLst>
              <a:gd name="adj" fmla="val 16667"/>
            </a:avLst>
          </a:prstGeom>
          <a:solidFill>
            <a:srgbClr val="CC99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HQ interactions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 dirty="0">
                <a:solidFill>
                  <a:srgbClr val="000066"/>
                </a:solidFill>
              </a:rPr>
              <a:t>in QGP (</a:t>
            </a:r>
            <a:r>
              <a:rPr lang="en-US" altLang="en-US" sz="2300" dirty="0">
                <a:solidFill>
                  <a:srgbClr val="993366"/>
                </a:solidFill>
                <a:latin typeface="Lucida Calligraphy" panose="03010101010101010101" pitchFamily="66" charset="0"/>
              </a:rPr>
              <a:t>D</a:t>
            </a:r>
            <a:r>
              <a:rPr lang="en-US" altLang="en-US" sz="2300" baseline="-25000" dirty="0">
                <a:solidFill>
                  <a:srgbClr val="993366"/>
                </a:solidFill>
              </a:rPr>
              <a:t>s</a:t>
            </a:r>
            <a:r>
              <a:rPr lang="en-US" altLang="en-US" sz="2400" b="0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9228" name="Left-Right Arrow 2">
            <a:extLst>
              <a:ext uri="{FF2B5EF4-FFF2-40B4-BE49-F238E27FC236}">
                <a16:creationId xmlns:a16="http://schemas.microsoft.com/office/drawing/2014/main" id="{842CD7C2-E071-42BD-B9C1-253B2DBE6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93923"/>
            <a:ext cx="900112" cy="463550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008080">
              <a:alpha val="3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29" name="Rounded Rectangle 31">
            <a:extLst>
              <a:ext uri="{FF2B5EF4-FFF2-40B4-BE49-F238E27FC236}">
                <a16:creationId xmlns:a16="http://schemas.microsoft.com/office/drawing/2014/main" id="{D96FBF81-F24C-4078-963A-AC8CF43C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3621087"/>
            <a:ext cx="2003425" cy="912813"/>
          </a:xfrm>
          <a:prstGeom prst="roundRect">
            <a:avLst>
              <a:gd name="adj" fmla="val 16667"/>
            </a:avLst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66"/>
                </a:solidFill>
              </a:rPr>
              <a:t>Heavy-quark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rgbClr val="000066"/>
                </a:solidFill>
              </a:rPr>
              <a:t>potential</a:t>
            </a:r>
          </a:p>
        </p:txBody>
      </p:sp>
      <p:sp>
        <p:nvSpPr>
          <p:cNvPr id="9230" name="Right Arrow 47">
            <a:extLst>
              <a:ext uri="{FF2B5EF4-FFF2-40B4-BE49-F238E27FC236}">
                <a16:creationId xmlns:a16="http://schemas.microsoft.com/office/drawing/2014/main" id="{E26BAA68-21DF-4D52-859B-7FD2274BAA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84250" y="4765675"/>
            <a:ext cx="617538" cy="461962"/>
          </a:xfrm>
          <a:prstGeom prst="rightArrow">
            <a:avLst>
              <a:gd name="adj1" fmla="val 50000"/>
              <a:gd name="adj2" fmla="val 49869"/>
            </a:avLst>
          </a:prstGeom>
          <a:solidFill>
            <a:srgbClr val="CC00CC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31" name="Right Arrow 41">
            <a:extLst>
              <a:ext uri="{FF2B5EF4-FFF2-40B4-BE49-F238E27FC236}">
                <a16:creationId xmlns:a16="http://schemas.microsoft.com/office/drawing/2014/main" id="{4748D489-A29F-40F6-9CEE-49B9F6E52561}"/>
              </a:ext>
            </a:extLst>
          </p:cNvPr>
          <p:cNvSpPr>
            <a:spLocks noChangeArrowheads="1"/>
          </p:cNvSpPr>
          <p:nvPr/>
        </p:nvSpPr>
        <p:spPr bwMode="auto">
          <a:xfrm rot="20005451" flipV="1">
            <a:off x="2525975" y="5394650"/>
            <a:ext cx="702136" cy="382588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0000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 dirty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32" name="Left-Right Arrow 41">
            <a:extLst>
              <a:ext uri="{FF2B5EF4-FFF2-40B4-BE49-F238E27FC236}">
                <a16:creationId xmlns:a16="http://schemas.microsoft.com/office/drawing/2014/main" id="{51E63D86-C368-4BDD-8B94-3133775D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029200"/>
            <a:ext cx="900112" cy="463550"/>
          </a:xfrm>
          <a:prstGeom prst="leftRightArrow">
            <a:avLst>
              <a:gd name="adj1" fmla="val 50000"/>
              <a:gd name="adj2" fmla="val 50046"/>
            </a:avLst>
          </a:prstGeom>
          <a:solidFill>
            <a:srgbClr val="008080">
              <a:alpha val="3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9233" name="Right Arrow 41">
            <a:extLst>
              <a:ext uri="{FF2B5EF4-FFF2-40B4-BE49-F238E27FC236}">
                <a16:creationId xmlns:a16="http://schemas.microsoft.com/office/drawing/2014/main" id="{C3BC91D6-CE7A-4780-83B0-B2F6860A0A37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195762" y="3948113"/>
            <a:ext cx="569913" cy="44608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00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  <p:sp>
        <p:nvSpPr>
          <p:cNvPr id="18" name="Right Arrow 41">
            <a:extLst>
              <a:ext uri="{FF2B5EF4-FFF2-40B4-BE49-F238E27FC236}">
                <a16:creationId xmlns:a16="http://schemas.microsoft.com/office/drawing/2014/main" id="{867A5BA8-5A30-4555-8FC1-D7E11DF5E112}"/>
              </a:ext>
            </a:extLst>
          </p:cNvPr>
          <p:cNvSpPr>
            <a:spLocks noChangeArrowheads="1"/>
          </p:cNvSpPr>
          <p:nvPr/>
        </p:nvSpPr>
        <p:spPr bwMode="auto">
          <a:xfrm rot="1590435" flipV="1">
            <a:off x="2487647" y="4400485"/>
            <a:ext cx="687387" cy="382588"/>
          </a:xfrm>
          <a:prstGeom prst="rightArrow">
            <a:avLst>
              <a:gd name="adj1" fmla="val 50000"/>
              <a:gd name="adj2" fmla="val 50057"/>
            </a:avLst>
          </a:prstGeom>
          <a:solidFill>
            <a:srgbClr val="0000FF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b="0">
              <a:solidFill>
                <a:srgbClr val="000066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>
            <a:extLst>
              <a:ext uri="{FF2B5EF4-FFF2-40B4-BE49-F238E27FC236}">
                <a16:creationId xmlns:a16="http://schemas.microsoft.com/office/drawing/2014/main" id="{F4E7F226-33A9-4DC6-8CA1-9C68222B8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86" y="2497896"/>
            <a:ext cx="3972233" cy="77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4">
            <a:extLst>
              <a:ext uri="{FF2B5EF4-FFF2-40B4-BE49-F238E27FC236}">
                <a16:creationId xmlns:a16="http://schemas.microsoft.com/office/drawing/2014/main" id="{DC6615C4-21F6-4B3A-B623-F33213E1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30913" r="-23" b="48782"/>
          <a:stretch>
            <a:fillRect/>
          </a:stretch>
        </p:blipFill>
        <p:spPr bwMode="auto">
          <a:xfrm>
            <a:off x="2182572" y="611188"/>
            <a:ext cx="4286710" cy="124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EC3AA7F3-762D-4E95-9FB6-F7FAD121E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7" y="707104"/>
            <a:ext cx="1670714" cy="83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T-matrix </a:t>
            </a: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  equation</a:t>
            </a:r>
            <a:endParaRPr kumimoji="0" lang="en-US" altLang="en-US" sz="2500" b="1" i="0" u="none" strike="noStrike" kern="1200" cap="none" spc="0" normalizeH="0" baseline="-2500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7" name="Rectangle 9">
            <a:extLst>
              <a:ext uri="{FF2B5EF4-FFF2-40B4-BE49-F238E27FC236}">
                <a16:creationId xmlns:a16="http://schemas.microsoft.com/office/drawing/2014/main" id="{08405A27-060F-4979-B2EF-A2DB9D822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838" y="79375"/>
            <a:ext cx="10074276" cy="54610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2.2 In-Medium Potential Approach </a:t>
            </a:r>
            <a:endParaRPr lang="en-US" altLang="en-US" sz="34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28678" name="Line 32">
            <a:extLst>
              <a:ext uri="{FF2B5EF4-FFF2-40B4-BE49-F238E27FC236}">
                <a16:creationId xmlns:a16="http://schemas.microsoft.com/office/drawing/2014/main" id="{81F281AA-D870-4919-8EF3-80587FE3C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" y="2553929"/>
            <a:ext cx="2971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sp>
        <p:nvSpPr>
          <p:cNvPr id="28688" name="TextBox 1">
            <a:extLst>
              <a:ext uri="{FF2B5EF4-FFF2-40B4-BE49-F238E27FC236}">
                <a16:creationId xmlns:a16="http://schemas.microsoft.com/office/drawing/2014/main" id="{F5DE24DF-524C-41D3-9F57-1C37F3B12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"/>
            <a:ext cx="434734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en-US" sz="2500" b="1" i="0" u="none" strike="noStrike" kern="1200" cap="none" spc="0" normalizeH="0" baseline="0" noProof="0" dirty="0">
              <a:ln>
                <a:noFill/>
              </a:ln>
              <a:solidFill>
                <a:srgbClr val="01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Q</a:t>
            </a:r>
            <a:endParaRPr kumimoji="1" lang="en-US" altLang="en-US" sz="25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Times New Roman (Hebrew)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87438492-1628-4B38-BF26-A5E970C2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8"/>
          <a:stretch>
            <a:fillRect/>
          </a:stretch>
        </p:blipFill>
        <p:spPr bwMode="auto">
          <a:xfrm>
            <a:off x="2209800" y="1993579"/>
            <a:ext cx="5016566" cy="59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9574E1FC-62BB-4F8F-88A5-55E68502B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8" t="46124" r="2095" b="3245"/>
          <a:stretch/>
        </p:blipFill>
        <p:spPr bwMode="auto">
          <a:xfrm>
            <a:off x="3532377" y="1992863"/>
            <a:ext cx="3444389" cy="5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3">
            <a:extLst>
              <a:ext uri="{FF2B5EF4-FFF2-40B4-BE49-F238E27FC236}">
                <a16:creationId xmlns:a16="http://schemas.microsoft.com/office/drawing/2014/main" id="{0AD295CE-01AE-42EE-987D-27214AB66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6" y="1990214"/>
            <a:ext cx="2108911" cy="4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 (Hebrew)" charset="0"/>
              </a:rPr>
              <a:t> Free energy: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39D40827-EC04-4E9E-A9B4-5E0A5DAB2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163" y="869227"/>
            <a:ext cx="3172663" cy="6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r>
              <a:rPr kumimoji="0" lang="en-US" altLang="en-US" sz="2500" dirty="0">
                <a:solidFill>
                  <a:srgbClr val="FF0000"/>
                </a:solidFill>
                <a:cs typeface="Times New Roman" panose="02020603050405020304" pitchFamily="18" charset="0"/>
              </a:rPr>
              <a:t>In-medium potential?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6E2A6E-E392-4FF9-AEDB-866556A3440F}"/>
              </a:ext>
            </a:extLst>
          </p:cNvPr>
          <p:cNvGrpSpPr/>
          <p:nvPr/>
        </p:nvGrpSpPr>
        <p:grpSpPr>
          <a:xfrm>
            <a:off x="-118135" y="3052530"/>
            <a:ext cx="10148419" cy="3823835"/>
            <a:chOff x="-118135" y="3052530"/>
            <a:chExt cx="10148419" cy="3823835"/>
          </a:xfrm>
        </p:grpSpPr>
        <p:sp>
          <p:nvSpPr>
            <p:cNvPr id="28689" name="Text Box 13">
              <a:extLst>
                <a:ext uri="{FF2B5EF4-FFF2-40B4-BE49-F238E27FC236}">
                  <a16:creationId xmlns:a16="http://schemas.microsoft.com/office/drawing/2014/main" id="{0D259871-3EB9-4AB4-827D-72353B336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0113" y="6553200"/>
              <a:ext cx="15601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50000"/>
                <a:buFont typeface="Monotype Sorts" pitchFamily="2" charset="2"/>
                <a:buChar char="n"/>
                <a:defRPr kumimoji="1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u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Monotype Sorts" pitchFamily="2" charset="2"/>
                <a:buChar char="F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 (Hebrew)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cs typeface="Times New Roman (Hebrew)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 (Hebrew)" charset="0"/>
                </a:rPr>
                <a:t>[TAMU ’05-’18]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A97682-E7DA-4C45-83BA-C9306A9C22C1}"/>
                </a:ext>
              </a:extLst>
            </p:cNvPr>
            <p:cNvGrpSpPr/>
            <p:nvPr/>
          </p:nvGrpSpPr>
          <p:grpSpPr>
            <a:xfrm>
              <a:off x="-118135" y="3052530"/>
              <a:ext cx="9834774" cy="3576870"/>
              <a:chOff x="-118135" y="3052530"/>
              <a:chExt cx="9834774" cy="3576870"/>
            </a:xfrm>
          </p:grpSpPr>
          <p:pic>
            <p:nvPicPr>
              <p:cNvPr id="24" name="Picture 21">
                <a:extLst>
                  <a:ext uri="{FF2B5EF4-FFF2-40B4-BE49-F238E27FC236}">
                    <a16:creationId xmlns:a16="http://schemas.microsoft.com/office/drawing/2014/main" id="{7FB3DE93-367A-4826-8FA4-B4BCEE4335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3624262"/>
                <a:ext cx="4110038" cy="3005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F1C537-7B66-4EDA-8ACA-EC29E034808F}"/>
                  </a:ext>
                </a:extLst>
              </p:cNvPr>
              <p:cNvSpPr txBox="1"/>
              <p:nvPr/>
            </p:nvSpPr>
            <p:spPr>
              <a:xfrm>
                <a:off x="3613150" y="3892550"/>
                <a:ext cx="406400" cy="4619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+mn-lt"/>
                    <a:cs typeface="Times New Roman (Hebrew)" charset="-79"/>
                  </a:rPr>
                  <a:t>V</a:t>
                </a:r>
                <a:endParaRPr lang="en-US" sz="2400" b="1" baseline="-25000" dirty="0">
                  <a:solidFill>
                    <a:srgbClr val="FF0000"/>
                  </a:solidFill>
                  <a:latin typeface="+mn-lt"/>
                  <a:cs typeface="Times New Roman (Hebrew)" charset="-79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D7E0D0-2E07-4F2D-8F63-D8E3D64EA970}"/>
                  </a:ext>
                </a:extLst>
              </p:cNvPr>
              <p:cNvSpPr txBox="1"/>
              <p:nvPr/>
            </p:nvSpPr>
            <p:spPr>
              <a:xfrm>
                <a:off x="3346450" y="5915025"/>
                <a:ext cx="7302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bg2"/>
                    </a:solidFill>
                    <a:latin typeface="+mn-lt"/>
                    <a:cs typeface="Times New Roman (Hebrew)" charset="-79"/>
                  </a:rPr>
                  <a:t>r [fm]</a:t>
                </a:r>
                <a:endParaRPr lang="en-US" sz="1800" baseline="-25000" dirty="0">
                  <a:solidFill>
                    <a:schemeClr val="bg2"/>
                  </a:solidFill>
                  <a:latin typeface="+mn-lt"/>
                  <a:cs typeface="Times New Roman (Hebrew)" charset="-79"/>
                </a:endParaRPr>
              </a:p>
            </p:txBody>
          </p:sp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984C313C-C832-4BA9-900A-B2C52EDB4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5617" y="3665773"/>
                <a:ext cx="5371022" cy="1007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2400" b="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Large imaginary parts </a:t>
                </a:r>
                <a:r>
                  <a:rPr kumimoji="0" lang="en-US" altLang="en-US" sz="2400" dirty="0">
                    <a:solidFill>
                      <a:srgbClr val="990099"/>
                    </a:solidFill>
                    <a:latin typeface="Symbol" panose="05050102010706020507" pitchFamily="18" charset="2"/>
                    <a:cs typeface="Times New Roman" panose="02020603050405020304" pitchFamily="18" charset="0"/>
                  </a:rPr>
                  <a:t>S</a:t>
                </a:r>
                <a:r>
                  <a:rPr kumimoji="0" lang="en-US" altLang="en-US" sz="2400" baseline="-25000" dirty="0">
                    <a:solidFill>
                      <a:srgbClr val="990099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kumimoji="0" lang="en-US" altLang="en-US" sz="2400" b="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kumimoji="0" lang="en-US" altLang="en-US" sz="2400" dirty="0">
                    <a:solidFill>
                      <a:srgbClr val="990099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altLang="en-US" sz="2400" dirty="0">
                    <a:solidFill>
                      <a:srgbClr val="0000CC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kumimoji="0"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V</a:t>
                </a:r>
                <a:r>
                  <a:rPr kumimoji="0" lang="en-US" altLang="en-US" sz="2400" dirty="0">
                    <a:solidFill>
                      <a:srgbClr val="0000CC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dirty="0">
                    <a:solidFill>
                      <a:srgbClr val="990099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&gt; </a:t>
                </a:r>
                <a:r>
                  <a:rPr kumimoji="0" lang="en-US" altLang="en-US" sz="2400" dirty="0">
                    <a:solidFill>
                      <a:schemeClr val="bg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endParaRPr kumimoji="0" lang="en-US" altLang="en-US" sz="2400" dirty="0">
                  <a:solidFill>
                    <a:schemeClr val="bg2"/>
                  </a:solidFill>
                  <a:cs typeface="Times New Roman" panose="02020603050405020304" pitchFamily="18" charset="0"/>
                </a:endParaRPr>
              </a:p>
              <a:p>
                <a:pPr>
                  <a:lnSpc>
                    <a:spcPts val="3000"/>
                  </a:lnSpc>
                  <a:spcBef>
                    <a:spcPct val="0"/>
                  </a:spcBef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kumimoji="0" lang="en-US" altLang="en-US" sz="2400" dirty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Remnants of confining force above </a:t>
                </a:r>
                <a:r>
                  <a:rPr kumimoji="0" lang="en-US" altLang="en-US" sz="2400" dirty="0">
                    <a:solidFill>
                      <a:srgbClr val="990099"/>
                    </a:solidFill>
                    <a:cs typeface="Times New Roman" panose="02020603050405020304" pitchFamily="18" charset="0"/>
                  </a:rPr>
                  <a:t>T</a:t>
                </a:r>
                <a:r>
                  <a:rPr kumimoji="0" lang="en-US" altLang="en-US" sz="2400" baseline="-25000" dirty="0">
                    <a:solidFill>
                      <a:srgbClr val="990099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!</a:t>
                </a:r>
              </a:p>
            </p:txBody>
          </p:sp>
          <p:sp>
            <p:nvSpPr>
              <p:cNvPr id="28" name="TextBox 3">
                <a:extLst>
                  <a:ext uri="{FF2B5EF4-FFF2-40B4-BE49-F238E27FC236}">
                    <a16:creationId xmlns:a16="http://schemas.microsoft.com/office/drawing/2014/main" id="{F2D43A5B-9039-4266-AE0B-5A30AD95C2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0950" y="5241925"/>
                <a:ext cx="1428750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b="0">
                  <a:solidFill>
                    <a:srgbClr val="000066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id="{63E9A525-F510-4E18-A9D0-FD5D569867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18135" y="3052530"/>
                <a:ext cx="4508607" cy="483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50000"/>
                  <a:buFont typeface="Monotype Sorts" pitchFamily="2" charset="2"/>
                  <a:buChar char="n"/>
                  <a:defRPr kumimoji="1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u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Monotype Sorts" pitchFamily="2" charset="2"/>
                  <a:buChar char="F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 (Hebrew)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cs typeface="Times New Roman (Hebrew)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US" altLang="en-US" sz="2500" b="1" i="0" u="none" strike="noStrike" kern="1200" cap="none" spc="0" normalizeH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 (Hebrew)" charset="0"/>
                  </a:rPr>
                  <a:t>     </a:t>
                </a:r>
                <a:r>
                  <a:rPr kumimoji="0" lang="en-US" altLang="en-US" sz="2500" b="1" i="0" u="none" strike="noStrike" kern="1200" cap="none" spc="0" normalizeH="0" noProof="0" dirty="0">
                    <a:ln>
                      <a:noFill/>
                    </a:ln>
                    <a:solidFill>
                      <a:srgbClr val="99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 (Hebrew)" charset="0"/>
                    <a:sym typeface="Symbol" panose="05050102010706020507" pitchFamily="18" charset="2"/>
                  </a:rPr>
                  <a:t></a:t>
                </a:r>
                <a:r>
                  <a:rPr kumimoji="0" lang="en-US" altLang="en-US" sz="2500" b="1" i="0" u="none" strike="noStrike" kern="1200" cap="none" spc="0" normalizeH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 (Hebrew)" charset="0"/>
                  </a:rPr>
                  <a:t> </a:t>
                </a:r>
                <a:r>
                  <a:rPr kumimoji="0" lang="en-US" alt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 (Hebrew)" charset="0"/>
                  </a:rPr>
                  <a:t>infer in-medium potential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7E282A-D40A-48F2-855B-A550DCABC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8606"/>
            <a:stretch/>
          </p:blipFill>
          <p:spPr>
            <a:xfrm>
              <a:off x="7828935" y="5076352"/>
              <a:ext cx="2000865" cy="143471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85C164-18B6-48FC-9ED4-CF07E46E7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117" r="34326"/>
            <a:stretch/>
          </p:blipFill>
          <p:spPr>
            <a:xfrm>
              <a:off x="6065931" y="5076351"/>
              <a:ext cx="2011269" cy="143471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C33DB8-2341-4662-9F2C-BA5C883FD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9145"/>
            <a:stretch/>
          </p:blipFill>
          <p:spPr>
            <a:xfrm>
              <a:off x="4343399" y="5085622"/>
              <a:ext cx="1966549" cy="143471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4A167F-8A21-4440-A813-45EC85AB1C74}"/>
                </a:ext>
              </a:extLst>
            </p:cNvPr>
            <p:cNvSpPr txBox="1"/>
            <p:nvPr/>
          </p:nvSpPr>
          <p:spPr>
            <a:xfrm>
              <a:off x="4910566" y="5726472"/>
              <a:ext cx="4937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2"/>
                  </a:solidFill>
                  <a:latin typeface="+mn-lt"/>
                </a:rPr>
                <a:t>T=258                            T=320                              T=400            </a:t>
              </a:r>
            </a:p>
          </p:txBody>
        </p:sp>
      </p:grpSp>
      <p:sp>
        <p:nvSpPr>
          <p:cNvPr id="30" name="Text Box 3">
            <a:extLst>
              <a:ext uri="{FF2B5EF4-FFF2-40B4-BE49-F238E27FC236}">
                <a16:creationId xmlns:a16="http://schemas.microsoft.com/office/drawing/2014/main" id="{DD4F9C15-C632-4F9A-9993-EEC83DD08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964" y="2605016"/>
            <a:ext cx="2552302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400" dirty="0">
                <a:solidFill>
                  <a:srgbClr val="000099"/>
                </a:solidFill>
              </a:rPr>
              <a:t>Spectral function: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 (Hebrew)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2.3 More </a:t>
            </a:r>
            <a:r>
              <a:rPr lang="en-US" altLang="en-US" sz="3400" dirty="0" err="1">
                <a:solidFill>
                  <a:schemeClr val="bg2"/>
                </a:solidFill>
              </a:rPr>
              <a:t>lQCD</a:t>
            </a:r>
            <a:r>
              <a:rPr lang="en-US" altLang="en-US" sz="3400" dirty="0">
                <a:solidFill>
                  <a:schemeClr val="bg2"/>
                </a:solidFill>
              </a:rPr>
              <a:t> Constraints: Euclidean Correlators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5125063" y="6152346"/>
            <a:ext cx="479568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b="1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 </a:t>
            </a:r>
            <a:r>
              <a:rPr lang="en-US" sz="2500" b="1" dirty="0">
                <a:solidFill>
                  <a:schemeClr val="bg2"/>
                </a:solidFill>
                <a:latin typeface="Times New Roman"/>
                <a:cs typeface="Times New Roman (Hebrew)" charset="-79"/>
                <a:sym typeface="Symbol"/>
              </a:rPr>
              <a:t>(1S)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 (Hebrew)" charset="-79"/>
                <a:sym typeface="Symbol"/>
              </a:rPr>
              <a:t>survives until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/>
              </a:rPr>
              <a:t>T </a:t>
            </a:r>
            <a:r>
              <a:rPr lang="en-US" sz="2500" b="1" dirty="0">
                <a:solidFill>
                  <a:srgbClr val="990099"/>
                </a:solidFill>
                <a:latin typeface="Times New Roman"/>
                <a:cs typeface="Times New Roman (Hebrew)" charset="-79"/>
                <a:sym typeface="Symbol" panose="05050102010706020507" pitchFamily="18" charset="2"/>
              </a:rPr>
              <a:t>&gt; 400 MeV</a:t>
            </a:r>
            <a:endParaRPr kumimoji="1" lang="en-US" sz="25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Symbo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AA794-186F-4F26-899E-1A797A39C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473"/>
          <a:stretch/>
        </p:blipFill>
        <p:spPr>
          <a:xfrm>
            <a:off x="1085451" y="1600200"/>
            <a:ext cx="2880610" cy="3315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B7A4B-09CD-4554-A2C3-1E160B89E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328"/>
          <a:stretch/>
        </p:blipFill>
        <p:spPr>
          <a:xfrm>
            <a:off x="5600459" y="1600201"/>
            <a:ext cx="2781541" cy="3335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E1693-66DA-41D6-934D-BBC702A736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555" t="35537" r="3736" b="20575"/>
          <a:stretch/>
        </p:blipFill>
        <p:spPr>
          <a:xfrm>
            <a:off x="4038600" y="2796792"/>
            <a:ext cx="1316333" cy="25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21BC8-B9E5-40AF-BF91-A4EED1F46F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15" t="31675" r="48876" b="18452"/>
          <a:stretch/>
        </p:blipFill>
        <p:spPr>
          <a:xfrm>
            <a:off x="4047734" y="2243423"/>
            <a:ext cx="1317248" cy="282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69EC6-C615-4D3E-A2A1-3CB45D6AF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38" t="33542" r="25951" b="18579"/>
          <a:stretch/>
        </p:blipFill>
        <p:spPr>
          <a:xfrm>
            <a:off x="4039854" y="2525486"/>
            <a:ext cx="1315079" cy="271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D20267-DB63-4596-8D88-80D2B14F4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83" t="38776" r="71215" b="22184"/>
          <a:stretch/>
        </p:blipFill>
        <p:spPr>
          <a:xfrm>
            <a:off x="4052024" y="2033117"/>
            <a:ext cx="1309932" cy="2185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BDDCA18-B347-4D4D-86E3-4BCE0EC6CC97}"/>
              </a:ext>
            </a:extLst>
          </p:cNvPr>
          <p:cNvSpPr txBox="1"/>
          <p:nvPr/>
        </p:nvSpPr>
        <p:spPr>
          <a:xfrm>
            <a:off x="445198" y="6167735"/>
            <a:ext cx="39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+mn-lt"/>
              </a:rPr>
              <a:t>J/</a:t>
            </a:r>
            <a:r>
              <a:rPr lang="en-US" sz="2400" b="1" dirty="0">
                <a:solidFill>
                  <a:schemeClr val="bg2"/>
                </a:solidFill>
              </a:rPr>
              <a:t>y</a:t>
            </a:r>
            <a:r>
              <a:rPr lang="en-US" sz="2400" dirty="0">
                <a:solidFill>
                  <a:srgbClr val="0000CC"/>
                </a:solidFill>
                <a:latin typeface="+mn-lt"/>
              </a:rPr>
              <a:t> melts near </a:t>
            </a:r>
            <a:r>
              <a:rPr lang="en-US" sz="2400" b="1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990099"/>
                </a:solidFill>
                <a:latin typeface="+mn-lt"/>
              </a:rPr>
              <a:t>T~ 300 MeV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323020E6-1FA2-4142-962D-13D200E04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963" y="1219200"/>
            <a:ext cx="6736837" cy="48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500" dirty="0">
                <a:solidFill>
                  <a:srgbClr val="000099"/>
                </a:solidFill>
              </a:rPr>
              <a:t> Charmonium                                 Bottomonium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C5F91C-46E9-4B22-A5C6-5051A4770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14" b="1"/>
          <a:stretch/>
        </p:blipFill>
        <p:spPr>
          <a:xfrm>
            <a:off x="1081790" y="4876800"/>
            <a:ext cx="2880610" cy="1167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AAC5F1-94E5-4F76-B1F0-5C921CC1A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24"/>
          <a:stretch/>
        </p:blipFill>
        <p:spPr>
          <a:xfrm>
            <a:off x="5600459" y="4910362"/>
            <a:ext cx="2781541" cy="11856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C68D68-1E24-4109-B67B-DF3C15B14BA6}"/>
              </a:ext>
            </a:extLst>
          </p:cNvPr>
          <p:cNvGrpSpPr/>
          <p:nvPr/>
        </p:nvGrpSpPr>
        <p:grpSpPr>
          <a:xfrm>
            <a:off x="2332038" y="554037"/>
            <a:ext cx="4761924" cy="687425"/>
            <a:chOff x="2332038" y="554037"/>
            <a:chExt cx="4761924" cy="687425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5E717FDA-C200-4724-9546-4468ABE01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9662" b="8891"/>
            <a:stretch>
              <a:fillRect/>
            </a:stretch>
          </p:blipFill>
          <p:spPr bwMode="auto">
            <a:xfrm>
              <a:off x="2332038" y="554037"/>
              <a:ext cx="4761924" cy="6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8">
              <a:extLst>
                <a:ext uri="{FF2B5EF4-FFF2-40B4-BE49-F238E27FC236}">
                  <a16:creationId xmlns:a16="http://schemas.microsoft.com/office/drawing/2014/main" id="{DA63F091-5CF2-4907-82BE-D36EE1300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103" y="588655"/>
              <a:ext cx="1917291" cy="61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1599E00-1462-4D7F-B409-BC7187DEA974}"/>
                </a:ext>
              </a:extLst>
            </p:cNvPr>
            <p:cNvSpPr txBox="1"/>
            <p:nvPr/>
          </p:nvSpPr>
          <p:spPr>
            <a:xfrm>
              <a:off x="4288221" y="598367"/>
              <a:ext cx="8408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16595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E7130281-866C-40F2-9B8C-80FFC9460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628650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2"/>
                </a:solidFill>
              </a:rPr>
              <a:t>2.4 Binding Energies + Reaction Rates: Y States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E0602096-F3E4-41AD-8A8D-1C0ACE88E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066800"/>
            <a:ext cx="4151312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>
            <a:extLst>
              <a:ext uri="{FF2B5EF4-FFF2-40B4-BE49-F238E27FC236}">
                <a16:creationId xmlns:a16="http://schemas.microsoft.com/office/drawing/2014/main" id="{FF9C8CDB-41FE-4B7C-8BF2-FC366EB85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063625"/>
            <a:ext cx="4125912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398">
            <a:extLst>
              <a:ext uri="{FF2B5EF4-FFF2-40B4-BE49-F238E27FC236}">
                <a16:creationId xmlns:a16="http://schemas.microsoft.com/office/drawing/2014/main" id="{6B6ABDB0-3AC8-4624-82C2-53D2DA7F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00" y="2925763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14342" name="Text Box 6398">
            <a:extLst>
              <a:ext uri="{FF2B5EF4-FFF2-40B4-BE49-F238E27FC236}">
                <a16:creationId xmlns:a16="http://schemas.microsoft.com/office/drawing/2014/main" id="{1E9C8E6C-20D2-4723-A0BD-53B81E171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2447925"/>
            <a:ext cx="4968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14343" name="Text Box 6398">
            <a:extLst>
              <a:ext uri="{FF2B5EF4-FFF2-40B4-BE49-F238E27FC236}">
                <a16:creationId xmlns:a16="http://schemas.microsoft.com/office/drawing/2014/main" id="{E5711F49-0B96-4EC4-B418-E465A764E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254635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1P</a:t>
            </a:r>
          </a:p>
        </p:txBody>
      </p:sp>
      <p:sp>
        <p:nvSpPr>
          <p:cNvPr id="14344" name="Text Box 6398">
            <a:extLst>
              <a:ext uri="{FF2B5EF4-FFF2-40B4-BE49-F238E27FC236}">
                <a16:creationId xmlns:a16="http://schemas.microsoft.com/office/drawing/2014/main" id="{35C1473B-8F48-404B-969B-CB0BAC2AD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763" y="2520950"/>
            <a:ext cx="4968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sp>
        <p:nvSpPr>
          <p:cNvPr id="14345" name="Text Box 6398">
            <a:extLst>
              <a:ext uri="{FF2B5EF4-FFF2-40B4-BE49-F238E27FC236}">
                <a16:creationId xmlns:a16="http://schemas.microsoft.com/office/drawing/2014/main" id="{9B0F9F1E-E4C5-428A-AB65-1514C445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550" y="303530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1P</a:t>
            </a:r>
          </a:p>
        </p:txBody>
      </p:sp>
      <p:sp>
        <p:nvSpPr>
          <p:cNvPr id="14346" name="Text Box 6398">
            <a:extLst>
              <a:ext uri="{FF2B5EF4-FFF2-40B4-BE49-F238E27FC236}">
                <a16:creationId xmlns:a16="http://schemas.microsoft.com/office/drawing/2014/main" id="{CF73F0BA-308B-452F-A11D-C93F896C5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311150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sp>
        <p:nvSpPr>
          <p:cNvPr id="14347" name="Text Box 6398">
            <a:extLst>
              <a:ext uri="{FF2B5EF4-FFF2-40B4-BE49-F238E27FC236}">
                <a16:creationId xmlns:a16="http://schemas.microsoft.com/office/drawing/2014/main" id="{F0B5AC49-BECF-492A-92F9-D96E85343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144780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1S</a:t>
            </a:r>
          </a:p>
        </p:txBody>
      </p:sp>
      <p:sp>
        <p:nvSpPr>
          <p:cNvPr id="14348" name="Text Box 6398">
            <a:extLst>
              <a:ext uri="{FF2B5EF4-FFF2-40B4-BE49-F238E27FC236}">
                <a16:creationId xmlns:a16="http://schemas.microsoft.com/office/drawing/2014/main" id="{67079723-63AC-4B59-A9F4-7E4F4149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165350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1P</a:t>
            </a:r>
          </a:p>
        </p:txBody>
      </p:sp>
      <p:sp>
        <p:nvSpPr>
          <p:cNvPr id="14349" name="Text Box 6398">
            <a:extLst>
              <a:ext uri="{FF2B5EF4-FFF2-40B4-BE49-F238E27FC236}">
                <a16:creationId xmlns:a16="http://schemas.microsoft.com/office/drawing/2014/main" id="{C684E565-5EE0-45C3-86EF-ED699AFE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389188"/>
            <a:ext cx="49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20" tIns="42480" rIns="81720" bIns="4248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50000"/>
              <a:buFont typeface="Monotype Sorts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u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Monotype Sorts" pitchFamily="2" charset="2"/>
              <a:buChar char="F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cs typeface="Times New Roman (Hebrew)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Times New Roman (Hebrew)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DejaVu Sans"/>
                <a:cs typeface="DejaVu Sans"/>
              </a:rPr>
              <a:t>2S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621F00-4C1E-4B1C-A776-E492761AD707}"/>
              </a:ext>
            </a:extLst>
          </p:cNvPr>
          <p:cNvSpPr txBox="1"/>
          <p:nvPr/>
        </p:nvSpPr>
        <p:spPr>
          <a:xfrm>
            <a:off x="838200" y="4428715"/>
            <a:ext cx="7478329" cy="977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 (Hebrew)" charset="-79"/>
                <a:sym typeface="Symbol"/>
              </a:rPr>
              <a:t>Reduced binding “accelerates” dissociation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Same rate for dissociation </a:t>
            </a:r>
            <a:r>
              <a:rPr lang="en-US" sz="2500" dirty="0">
                <a:solidFill>
                  <a:srgbClr val="0000CC"/>
                </a:solidFill>
                <a:latin typeface="Times New Roman"/>
                <a:cs typeface="Times New Roman"/>
                <a:sym typeface="Symbol"/>
              </a:rPr>
              <a:t>+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 regeneration (for </a:t>
            </a:r>
            <a:r>
              <a:rPr kumimoji="1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T &lt; </a:t>
            </a:r>
            <a:r>
              <a:rPr kumimoji="1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T</a:t>
            </a:r>
            <a:r>
              <a:rPr kumimoji="1" lang="en-US" sz="25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diss</a:t>
            </a:r>
            <a:r>
              <a:rPr kumimoji="1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Symbol"/>
              </a:rPr>
              <a:t>)</a:t>
            </a:r>
          </a:p>
        </p:txBody>
      </p:sp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614D566-C59C-4466-90F8-E86A019BB9B8}"/>
              </a:ext>
            </a:extLst>
          </p:cNvPr>
          <p:cNvSpPr/>
          <p:nvPr/>
        </p:nvSpPr>
        <p:spPr bwMode="auto">
          <a:xfrm>
            <a:off x="1450257" y="3352800"/>
            <a:ext cx="6093543" cy="234315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  <a:alpha val="1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cs typeface="Times New Roman (Hebrew)" charset="-79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FD51B24-7616-4676-9773-A01BBAEEC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33400" indent="-533400">
              <a:lnSpc>
                <a:spcPct val="150000"/>
              </a:lnSpc>
              <a:spcBef>
                <a:spcPct val="300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1.)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Introduction</a:t>
            </a:r>
          </a:p>
          <a:p>
            <a:pPr marL="533400" indent="-533400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2.) </a:t>
            </a:r>
            <a:r>
              <a:rPr lang="en-US" altLang="he-IL" sz="2600" b="1" u="sng" dirty="0" err="1">
                <a:solidFill>
                  <a:srgbClr val="010000"/>
                </a:solidFill>
                <a:latin typeface="Times New Roman"/>
                <a:cs typeface="Times New Roman (Hebrew)" charset="-79"/>
              </a:rPr>
              <a:t>Quarkonia</a:t>
            </a:r>
            <a:r>
              <a:rPr lang="en-US" altLang="he-IL" sz="2600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 at Finite Temperature</a:t>
            </a:r>
            <a:endParaRPr lang="en-US" altLang="he-IL" sz="2600" b="1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In-Medium HQ Potential </a:t>
            </a:r>
          </a:p>
          <a:p>
            <a:pPr>
              <a:spcBef>
                <a:spcPts val="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Spectral Properties </a:t>
            </a:r>
            <a:endParaRPr lang="en-US" altLang="he-IL" sz="2600" b="1" dirty="0">
              <a:solidFill>
                <a:srgbClr val="000099"/>
              </a:solidFill>
              <a:latin typeface="Times New Roman"/>
              <a:cs typeface="Times New Roman (Hebrew)" charset="-79"/>
            </a:endParaRPr>
          </a:p>
          <a:p>
            <a:pPr marL="533400" indent="-533400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3.) </a:t>
            </a:r>
            <a:r>
              <a:rPr lang="en-US" altLang="he-IL" sz="2600" b="1" u="sng" dirty="0" err="1">
                <a:solidFill>
                  <a:srgbClr val="010000"/>
                </a:solidFill>
                <a:latin typeface="Times New Roman"/>
                <a:cs typeface="Times New Roman (Hebrew)" charset="-79"/>
              </a:rPr>
              <a:t>Quarkonia</a:t>
            </a:r>
            <a:r>
              <a:rPr lang="en-US" altLang="he-IL" sz="2600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 in Heavy-Ion Collisions</a:t>
            </a:r>
          </a:p>
          <a:p>
            <a:pPr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 (Hebrew)" charset="-79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Transport Approaches + Coefficients</a:t>
            </a:r>
          </a:p>
          <a:p>
            <a:pPr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Charmonium + Bottomonium</a:t>
            </a:r>
          </a:p>
          <a:p>
            <a:pPr>
              <a:spcBef>
                <a:spcPts val="600"/>
              </a:spcBef>
              <a:buClr>
                <a:srgbClr val="FF9966"/>
              </a:buClr>
              <a:buSzPct val="50000"/>
              <a:defRPr/>
            </a:pP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  </a:t>
            </a:r>
            <a:r>
              <a:rPr lang="en-US" altLang="he-IL" sz="2000" b="1" dirty="0">
                <a:solidFill>
                  <a:srgbClr val="000099"/>
                </a:solidFill>
                <a:latin typeface="Times New Roman"/>
                <a:cs typeface="Times New Roman"/>
              </a:rPr>
              <a:t>●</a:t>
            </a:r>
            <a:r>
              <a:rPr lang="en-US" altLang="he-IL" sz="2600" b="1" dirty="0">
                <a:solidFill>
                  <a:srgbClr val="000099"/>
                </a:solidFill>
                <a:latin typeface="Times New Roman"/>
                <a:cs typeface="Times New Roman"/>
              </a:rPr>
              <a:t> X(3872) + </a:t>
            </a:r>
            <a:r>
              <a:rPr lang="en-US" altLang="he-IL" sz="2600" b="1" dirty="0" err="1">
                <a:solidFill>
                  <a:srgbClr val="000099"/>
                </a:solidFill>
                <a:latin typeface="Times New Roman"/>
                <a:cs typeface="Times New Roman"/>
              </a:rPr>
              <a:t>B</a:t>
            </a:r>
            <a:r>
              <a:rPr lang="en-US" altLang="he-IL" sz="2600" b="1" baseline="-25000" dirty="0" err="1">
                <a:solidFill>
                  <a:srgbClr val="000099"/>
                </a:solidFill>
                <a:latin typeface="Times New Roman"/>
                <a:cs typeface="Times New Roman"/>
              </a:rPr>
              <a:t>c</a:t>
            </a:r>
            <a:endParaRPr lang="en-US" altLang="he-IL" sz="2600" b="1" baseline="-25000" dirty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marL="533400" indent="-533400">
              <a:lnSpc>
                <a:spcPct val="150000"/>
              </a:lnSpc>
              <a:spcBef>
                <a:spcPts val="1200"/>
              </a:spcBef>
              <a:buClr>
                <a:srgbClr val="FF9966"/>
              </a:buClr>
              <a:buSzPct val="50000"/>
              <a:defRPr/>
            </a:pPr>
            <a:r>
              <a:rPr lang="en-US" altLang="he-IL" b="1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4.) </a:t>
            </a:r>
            <a:r>
              <a:rPr lang="en-US" altLang="he-IL" b="1" u="sng" dirty="0">
                <a:solidFill>
                  <a:srgbClr val="010000"/>
                </a:solidFill>
                <a:latin typeface="Times New Roman"/>
                <a:cs typeface="Times New Roman (Hebrew)" charset="-79"/>
              </a:rPr>
              <a:t>Conclusions</a:t>
            </a:r>
          </a:p>
        </p:txBody>
      </p:sp>
      <p:sp>
        <p:nvSpPr>
          <p:cNvPr id="11270" name="Rectangle 3">
            <a:extLst>
              <a:ext uri="{FF2B5EF4-FFF2-40B4-BE49-F238E27FC236}">
                <a16:creationId xmlns:a16="http://schemas.microsoft.com/office/drawing/2014/main" id="{B99FD168-87C6-40C1-9159-15936A21B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628650"/>
          </a:xfrm>
        </p:spPr>
        <p:txBody>
          <a:bodyPr/>
          <a:lstStyle/>
          <a:p>
            <a:r>
              <a:rPr lang="en-US" altLang="en-US" sz="4000">
                <a:solidFill>
                  <a:schemeClr val="bg2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70314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Default Design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Symbol" pitchFamily="18" charset="2"/>
            <a:cs typeface="Times New Roman (Hebrew)" charset="-79"/>
          </a:defRPr>
        </a:defPPr>
      </a:lstStyle>
    </a:lnDef>
  </a:objectDefaults>
  <a:extraClrSchemeLst>
    <a:extraClrScheme>
      <a:clrScheme name="Default 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75529</TotalTime>
  <Words>1602</Words>
  <Application>Microsoft Office PowerPoint</Application>
  <PresentationFormat>A4 Paper (210x297 mm)</PresentationFormat>
  <Paragraphs>277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Cambria Math</vt:lpstr>
      <vt:lpstr>Lucida Calligraphy</vt:lpstr>
      <vt:lpstr>Monotype Sorts</vt:lpstr>
      <vt:lpstr>Symbol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Heavy Quarkonia in Medium (Theory)</vt:lpstr>
      <vt:lpstr>1.) Heavy Quarks: A “Calibrated” QCD Force</vt:lpstr>
      <vt:lpstr>1.2 Quarkonia in Medium</vt:lpstr>
      <vt:lpstr>Outline</vt:lpstr>
      <vt:lpstr>2.1 Many-Body Theory of Heavy Flavor in Matter</vt:lpstr>
      <vt:lpstr>2.2 In-Medium Potential Approach </vt:lpstr>
      <vt:lpstr>2.3 More lQCD Constraints: Euclidean Correlators</vt:lpstr>
      <vt:lpstr>2.4 Binding Energies + Reaction Rates: Y States</vt:lpstr>
      <vt:lpstr>Outline</vt:lpstr>
      <vt:lpstr>3.1 Quarkonium Transport in Heavy-Ion Collisions</vt:lpstr>
      <vt:lpstr>PowerPoint Presentation</vt:lpstr>
      <vt:lpstr>PowerPoint Presentation</vt:lpstr>
      <vt:lpstr>3.4 Statistical Extraction of Heavy-Quark Potential</vt:lpstr>
      <vt:lpstr>PowerPoint Presentation</vt:lpstr>
      <vt:lpstr>PowerPoint Presentation</vt:lpstr>
      <vt:lpstr>PowerPoint Presentation</vt:lpstr>
      <vt:lpstr>PowerPoint Presentation</vt:lpstr>
      <vt:lpstr>2.4 Heavy-Quark Potential Extraction from ϒ Data</vt:lpstr>
      <vt:lpstr>2.1 Quarkonium Transport in URHICs</vt:lpstr>
      <vt:lpstr>PowerPoint Presentation</vt:lpstr>
    </vt:vector>
  </TitlesOfParts>
  <Company>Texas A&amp;M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in QGP</dc:title>
  <dc:creator>Ralf Rapp</dc:creator>
  <cp:lastModifiedBy>Ralf Rapp</cp:lastModifiedBy>
  <cp:revision>2533</cp:revision>
  <cp:lastPrinted>2001-01-30T21:49:47Z</cp:lastPrinted>
  <dcterms:created xsi:type="dcterms:W3CDTF">2000-03-06T13:42:14Z</dcterms:created>
  <dcterms:modified xsi:type="dcterms:W3CDTF">2021-06-03T03:00:04Z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Documents\Talks-powerpoint</vt:lpwstr>
  </property>
</Properties>
</file>