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3A3E1-4011-644D-B36D-3E8ABC83ED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7E3F4F-41BF-824B-9792-41F93E415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DEFC3-4433-3646-B04D-552080586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B9181-1956-5344-BDAC-16A12B3AC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4469F-2570-B848-AD02-B39BF6E5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1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AD061-461E-044E-93A8-247DC0AAC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26809-5098-F34A-BA01-AFB20735B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BB43F-293C-8E46-A628-DD3BCCF6A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138B8-CD7B-3F49-9549-FBDAA0F0D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39991-D7EE-BE4C-A435-8024648E5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E33F8-B27E-A24F-862E-97108EBC2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D9CBD-A334-EC4D-8987-A88B70C74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7CC13-EB6B-1548-B37B-78428EC7E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A0BC2-72B8-4741-9DBC-43EC91389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295A9-1145-0748-90B0-F426A0BCD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8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ABDF2-FF21-FD43-A114-E74565753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12B38-D100-6842-9FB5-B7BAE2301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B1BDB-42F5-9B49-A611-362C58562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4CFE8-A00C-DB47-B066-7F6F274A7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7F85D-C6F7-E442-A4F5-BF678043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7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74BD5-9CBE-E64E-A60F-F4937AA4B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494EB-F2AF-DD4C-B3A2-75C4292D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12DF8-AAD5-0348-A5FA-396F564E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F9108-ADD3-034F-A980-97D8DEB3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D22F0-029E-9C4F-8125-AB5382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6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EB19B-B567-3A47-877F-4DFE8374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1ED6E-3859-5B4A-B855-782AE0F26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C875E3-CAEF-C144-B47C-1BEB4A6E9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EFB5-4C16-F342-93F3-16F5A8BA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E0FFC4-51BE-854D-B05C-1CCDEB32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E10BB5-8FFF-1D43-8AAA-A356041E6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0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B010B-AF76-3D4D-BF57-AB612705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CA4B3-6EEF-1241-912F-7678AB5F6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8F49E3-7DAD-FD4D-81FF-61ED5A1A8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EB7F3F-3B9D-2C4A-9C72-ACBF8A27DA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CA4C2-9B08-3740-A5AB-034A10648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8CAEC-FFFC-6243-B416-E8A2EF9D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D7EC2A-A668-3549-848B-356EF869B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79D396-885F-AF48-BB63-D8518C3D4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91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1215F-FD21-7B44-BC87-0C50EE2A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24C763-CEE4-5A4E-AD5F-919E74147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57F0BE-B991-F147-8953-644990AB6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392AA9-C840-D54E-951F-4A0E870B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589FD6-BC8F-9443-AF27-FDE20915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CC0D4-25DB-3240-9CB5-4C8447DF0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90E569-B062-A64A-9A90-42F111D81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4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605F6-B04D-3648-B902-16AF395B9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73DF4-8B44-6948-973A-AD7FD69B0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9F2D5-0B2C-5B44-88C5-BFB12BB76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26767-6E1D-D34F-9512-478A3466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71BA7-50C3-C847-A18F-F5D5056AF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1B87E-B52B-FA41-8DFE-3AA8F6754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E5359-FCFF-734E-A8D1-532BCF4A2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FA4CE7-B6B1-4B49-A072-B822A62EA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AF670-BD44-D449-BDD3-FA5440AB0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C5E91-48E3-DA42-85D2-56005E4E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9B3AC-C81E-9346-AE78-9C785945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523A23-406D-1A48-9F6E-4CEC8837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0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C583CE-8038-F743-B5CD-F8D80503D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8CA8D-14E4-5D4F-A880-6B34D160A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916F6-E4C1-8640-9CD5-050C12832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88E56-1A0E-1942-B14A-DA4808482CDD}" type="datetimeFigureOut">
              <a:rPr lang="en-US" smtClean="0"/>
              <a:t>9/27/18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8F89E-25CB-6849-A001-A3BA4B9B0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ECB4D-63A8-F44E-98AC-8159C23D2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3FB06-D91F-2B46-AC25-7C326C0EA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9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C1372-9F3E-CB4E-8A45-A2B4523E9C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V </a:t>
            </a:r>
            <a:r>
              <a:rPr lang="en-US" sz="4000" dirty="0" err="1"/>
              <a:t>Congreso</a:t>
            </a:r>
            <a:r>
              <a:rPr lang="en-US" sz="4000" dirty="0"/>
              <a:t> de la </a:t>
            </a:r>
            <a:br>
              <a:rPr lang="en-US" sz="4000" dirty="0"/>
            </a:br>
            <a:r>
              <a:rPr lang="en-US" sz="4000" dirty="0"/>
              <a:t>Red </a:t>
            </a:r>
            <a:r>
              <a:rPr lang="en-US" sz="4000" dirty="0" err="1"/>
              <a:t>Temática</a:t>
            </a:r>
            <a:r>
              <a:rPr lang="en-US" sz="4000" dirty="0"/>
              <a:t> </a:t>
            </a:r>
            <a:r>
              <a:rPr lang="en-US" sz="4000" dirty="0" err="1"/>
              <a:t>Científica</a:t>
            </a:r>
            <a:r>
              <a:rPr lang="en-US" sz="4000" dirty="0"/>
              <a:t> y </a:t>
            </a:r>
            <a:r>
              <a:rPr lang="en-US" sz="4000" dirty="0" err="1"/>
              <a:t>Tecnológica</a:t>
            </a:r>
            <a:r>
              <a:rPr lang="en-US" sz="4000" dirty="0"/>
              <a:t> para ALICE-LHC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CA0D84-E36A-ED41-80C9-21F71F50FE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CINVESTAV-IPN</a:t>
            </a:r>
          </a:p>
          <a:p>
            <a:r>
              <a:rPr lang="en-US" dirty="0"/>
              <a:t>SEPTIEMBRE 28-29, 2018</a:t>
            </a:r>
          </a:p>
        </p:txBody>
      </p:sp>
    </p:spTree>
    <p:extLst>
      <p:ext uri="{BB962C8B-B14F-4D97-AF65-F5344CB8AC3E}">
        <p14:creationId xmlns:p14="http://schemas.microsoft.com/office/powerpoint/2010/main" val="2121060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B0BDA-FFE7-B449-81D7-8E54B675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Red </a:t>
            </a:r>
            <a:r>
              <a:rPr lang="en-US" sz="3600" dirty="0" err="1"/>
              <a:t>Temática</a:t>
            </a:r>
            <a:r>
              <a:rPr lang="en-US" sz="3600" dirty="0"/>
              <a:t> </a:t>
            </a:r>
            <a:r>
              <a:rPr lang="en-US" sz="3600" dirty="0" err="1"/>
              <a:t>Científica</a:t>
            </a:r>
            <a:r>
              <a:rPr lang="en-US" sz="3600" dirty="0"/>
              <a:t> y </a:t>
            </a:r>
            <a:r>
              <a:rPr lang="en-US" sz="3600" dirty="0" err="1"/>
              <a:t>Tecnológica</a:t>
            </a:r>
            <a:r>
              <a:rPr lang="en-US" sz="3600" dirty="0"/>
              <a:t> para ALICE-LHC </a:t>
            </a:r>
            <a:br>
              <a:rPr lang="en-US" sz="3600" dirty="0"/>
            </a:br>
            <a:r>
              <a:rPr lang="en-US" sz="3600" dirty="0"/>
              <a:t>(Red ALICE-LHC)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88E11-21B7-7A40-870D-F49474988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_tradnl" dirty="0"/>
              <a:t>Objetivos y Metas: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Participación significativa en el programa científico del Experimento ALICE-LHC del CERN.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Fomentar la colaboración científica con las instituciones  de la Colaboración Internacional ALICE-LHC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/>
              <a:t>Promover el desarrollo tecnológico del país: Instrumentación de detectores de partículas, sistemas electrónicos, sistemas computacionales, etc.</a:t>
            </a:r>
          </a:p>
        </p:txBody>
      </p:sp>
    </p:spTree>
    <p:extLst>
      <p:ext uri="{BB962C8B-B14F-4D97-AF65-F5344CB8AC3E}">
        <p14:creationId xmlns:p14="http://schemas.microsoft.com/office/powerpoint/2010/main" val="1909722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FE31E-1CB2-5E4C-A589-708BC0347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 ALICE-LHC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A240A-B6B0-B647-B5E9-39F9A898E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INSTITUCIONES:</a:t>
            </a:r>
          </a:p>
          <a:p>
            <a:pPr lvl="1"/>
            <a:r>
              <a:rPr lang="en-US" dirty="0"/>
              <a:t>BENEMÉRITA UNIVERSIDAD AUTONOMA DE PUEBLA</a:t>
            </a:r>
          </a:p>
          <a:p>
            <a:pPr lvl="1"/>
            <a:r>
              <a:rPr lang="en-US" dirty="0"/>
              <a:t>CENTRO DE INVESTIGACIÓN Y ESTUDIOS AVANZADOS</a:t>
            </a:r>
          </a:p>
          <a:p>
            <a:pPr lvl="1"/>
            <a:r>
              <a:rPr lang="en-US" dirty="0"/>
              <a:t>UNIVERSIDAD NACIONAL AUTONOMA DE MÉXICO-INST. CIENCIAS NUCLEARES</a:t>
            </a:r>
          </a:p>
          <a:p>
            <a:pPr lvl="1"/>
            <a:r>
              <a:rPr lang="en-US" dirty="0"/>
              <a:t>UNIVERSIDAD NACIONAL AUTONOMA DE MÉXICO-FACULTAD DE CIENCIAS. </a:t>
            </a:r>
          </a:p>
          <a:p>
            <a:pPr lvl="1"/>
            <a:r>
              <a:rPr lang="en-US" dirty="0"/>
              <a:t> UNIVERSIDAD AUTONOMA DE SINALOA</a:t>
            </a:r>
          </a:p>
          <a:p>
            <a:pPr lvl="1"/>
            <a:r>
              <a:rPr lang="en-US" dirty="0"/>
              <a:t>UNIVERSIDAD AUTONOMA DE CHIAPAS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pPr lvl="1"/>
            <a:r>
              <a:rPr lang="en-US" dirty="0"/>
              <a:t>UNIVERSIDAD MICHOACANA*</a:t>
            </a:r>
          </a:p>
          <a:p>
            <a:pPr lvl="1"/>
            <a:r>
              <a:rPr lang="en-US" dirty="0"/>
              <a:t>UNIVERSIDAD AUTONOMA DE COAHUILA*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795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90EF7-53DC-CD46-B894-34D45048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COMITÉ TECNICO- ACADÉMICO (CTA)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97744-809A-2F40-8A16-EBF9D0D8E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Dra. </a:t>
            </a:r>
            <a:r>
              <a:rPr lang="es-ES_tradnl" dirty="0" err="1"/>
              <a:t>Irais</a:t>
            </a:r>
            <a:r>
              <a:rPr lang="es-ES_tradnl" dirty="0"/>
              <a:t> Bautista </a:t>
            </a:r>
            <a:r>
              <a:rPr lang="es-ES_tradnl" dirty="0" err="1"/>
              <a:t>Guzman</a:t>
            </a:r>
            <a:endParaRPr lang="es-ES_tradnl" dirty="0"/>
          </a:p>
          <a:p>
            <a:r>
              <a:rPr lang="es-ES_tradnl" dirty="0"/>
              <a:t>Dr. Eleazar </a:t>
            </a:r>
            <a:r>
              <a:rPr lang="es-ES_tradnl" dirty="0" err="1"/>
              <a:t>Cuautle</a:t>
            </a:r>
            <a:r>
              <a:rPr lang="es-ES_tradnl" dirty="0"/>
              <a:t> Flores</a:t>
            </a:r>
          </a:p>
          <a:p>
            <a:r>
              <a:rPr lang="es-ES_tradnl" dirty="0"/>
              <a:t>Dr. Arturo Fernández Téllez</a:t>
            </a:r>
          </a:p>
          <a:p>
            <a:r>
              <a:rPr lang="es-ES_tradnl" dirty="0"/>
              <a:t>Dr. </a:t>
            </a:r>
            <a:r>
              <a:rPr lang="es-ES_tradnl" dirty="0" err="1"/>
              <a:t>Varlen</a:t>
            </a:r>
            <a:r>
              <a:rPr lang="es-ES_tradnl" dirty="0"/>
              <a:t> </a:t>
            </a:r>
            <a:r>
              <a:rPr lang="es-ES_tradnl" dirty="0" err="1"/>
              <a:t>Grabski</a:t>
            </a:r>
            <a:endParaRPr lang="es-ES_tradnl" dirty="0"/>
          </a:p>
          <a:p>
            <a:r>
              <a:rPr lang="es-ES_tradnl" dirty="0"/>
              <a:t>Dr. Gerardo Herrera Corral</a:t>
            </a:r>
          </a:p>
          <a:p>
            <a:r>
              <a:rPr lang="es-ES_tradnl" dirty="0"/>
              <a:t>Dr. Ildefonso León Monzón</a:t>
            </a:r>
          </a:p>
          <a:p>
            <a:r>
              <a:rPr lang="es-ES_tradnl" dirty="0"/>
              <a:t>Dr. Antonio </a:t>
            </a:r>
            <a:r>
              <a:rPr lang="es-ES_tradnl" dirty="0" err="1"/>
              <a:t>Ortíz</a:t>
            </a:r>
            <a:r>
              <a:rPr lang="es-ES_tradnl" dirty="0"/>
              <a:t> </a:t>
            </a:r>
            <a:r>
              <a:rPr lang="es-ES_tradnl" dirty="0" err="1"/>
              <a:t>Velazquez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7492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BFADB-172A-8043-9029-A2E1FFDBE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 </a:t>
            </a:r>
            <a:r>
              <a:rPr lang="en-US" dirty="0" err="1"/>
              <a:t>Reunión</a:t>
            </a:r>
            <a:r>
              <a:rPr lang="en-US" dirty="0"/>
              <a:t> General de la Red ALICE-LHC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71DB8-BAED-DE40-ACF3-D5D3C1002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sz="4800" dirty="0" err="1"/>
              <a:t>Depto</a:t>
            </a:r>
            <a:r>
              <a:rPr lang="es-ES_tradnl" sz="4800" dirty="0"/>
              <a:t> de Física, CINVESTAV </a:t>
            </a:r>
          </a:p>
          <a:p>
            <a:pPr marL="457200" lvl="1" indent="0">
              <a:buNone/>
            </a:pPr>
            <a:r>
              <a:rPr lang="es-ES_tradnl" sz="4400" dirty="0"/>
              <a:t>Viernes 28 y Sábado 29, 2018</a:t>
            </a:r>
          </a:p>
          <a:p>
            <a:endParaRPr lang="es-ES_tradnl" sz="4800" dirty="0"/>
          </a:p>
          <a:p>
            <a:r>
              <a:rPr lang="es-ES_tradnl" sz="4800" dirty="0"/>
              <a:t>25 platicas (15´ + 5’)</a:t>
            </a:r>
          </a:p>
          <a:p>
            <a:endParaRPr lang="es-ES_tradnl" sz="4800" dirty="0"/>
          </a:p>
          <a:p>
            <a:r>
              <a:rPr lang="es-ES_tradnl" sz="4800" dirty="0"/>
              <a:t>Reunión del CTA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509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4A868-9886-654B-BDA3-B45082E74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265" y="2995309"/>
            <a:ext cx="10802419" cy="2686300"/>
          </a:xfrm>
        </p:spPr>
        <p:txBody>
          <a:bodyPr>
            <a:normAutofit/>
          </a:bodyPr>
          <a:lstStyle/>
          <a:p>
            <a:r>
              <a:rPr lang="en-US" dirty="0" err="1"/>
              <a:t>Pagina</a:t>
            </a:r>
            <a:r>
              <a:rPr lang="en-US" dirty="0"/>
              <a:t> Web Red ALICE: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alice.nucleares.unam.mx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189</Words>
  <Application>Microsoft Macintosh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 Congreso de la  Red Temática Científica y Tecnológica para ALICE-LHC</vt:lpstr>
      <vt:lpstr>Red Temática Científica y Tecnológica para ALICE-LHC  (Red ALICE-LHC)</vt:lpstr>
      <vt:lpstr>RED ALICE-LHC</vt:lpstr>
      <vt:lpstr>COMITÉ TECNICO- ACADÉMICO (CTA)</vt:lpstr>
      <vt:lpstr>V Reunión General de la Red ALICE-LHC</vt:lpstr>
      <vt:lpstr>Pagina Web Red ALICE:  http://alice.nucleares.unam.mx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Congreso de la  Red Temática Científica y Tecnológica para ALICE-LHC</dc:title>
  <dc:creator>Microsoft Office User</dc:creator>
  <cp:lastModifiedBy>Microsoft Office User</cp:lastModifiedBy>
  <cp:revision>5</cp:revision>
  <dcterms:created xsi:type="dcterms:W3CDTF">2018-09-28T00:10:26Z</dcterms:created>
  <dcterms:modified xsi:type="dcterms:W3CDTF">2018-09-28T00:56:40Z</dcterms:modified>
</cp:coreProperties>
</file>