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313" r:id="rId4"/>
    <p:sldId id="315" r:id="rId5"/>
    <p:sldId id="316" r:id="rId6"/>
    <p:sldId id="317" r:id="rId7"/>
    <p:sldId id="318" r:id="rId8"/>
    <p:sldId id="319" r:id="rId9"/>
    <p:sldId id="314" r:id="rId10"/>
    <p:sldId id="323" r:id="rId11"/>
    <p:sldId id="326" r:id="rId12"/>
    <p:sldId id="325" r:id="rId13"/>
    <p:sldId id="327" r:id="rId14"/>
    <p:sldId id="329" r:id="rId15"/>
    <p:sldId id="330" r:id="rId16"/>
    <p:sldId id="331" r:id="rId17"/>
    <p:sldId id="332" r:id="rId18"/>
    <p:sldId id="335" r:id="rId19"/>
    <p:sldId id="334" r:id="rId20"/>
    <p:sldId id="333" r:id="rId21"/>
    <p:sldId id="296" r:id="rId22"/>
    <p:sldId id="298" r:id="rId23"/>
    <p:sldId id="299" r:id="rId24"/>
    <p:sldId id="32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418"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84BC0-A311-4D1A-B0F6-10949C189013}" type="datetimeFigureOut">
              <a:rPr lang="en-GB" smtClean="0"/>
              <a:t>21/02/2020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0EA74-AC4A-4808-A3EB-35DA410F743C}" type="slidenum">
              <a:rPr lang="en-GB" smtClean="0"/>
              <a:t>‹#›</a:t>
            </a:fld>
            <a:endParaRPr lang="en-GB"/>
          </a:p>
        </p:txBody>
      </p:sp>
    </p:spTree>
    <p:extLst>
      <p:ext uri="{BB962C8B-B14F-4D97-AF65-F5344CB8AC3E}">
        <p14:creationId xmlns:p14="http://schemas.microsoft.com/office/powerpoint/2010/main" val="339236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69EFB29-212F-4F29-A2AD-FFF97E315B2F}" type="slidenum">
              <a:rPr lang="en-US"/>
              <a:pPr/>
              <a:t>8</a:t>
            </a:fld>
            <a:endParaRPr lang="en-US"/>
          </a:p>
        </p:txBody>
      </p:sp>
      <p:sp>
        <p:nvSpPr>
          <p:cNvPr id="16387" name="Rectangle 2"/>
          <p:cNvSpPr>
            <a:spLocks noGrp="1" noRot="1" noChangeAspect="1" noChangeArrowheads="1" noTextEdit="1"/>
          </p:cNvSpPr>
          <p:nvPr>
            <p:ph type="sldImg"/>
          </p:nvPr>
        </p:nvSpPr>
        <p:spPr>
          <a:xfrm>
            <a:off x="382588" y="684213"/>
            <a:ext cx="6096000" cy="3429000"/>
          </a:xfrm>
          <a:ln/>
        </p:spPr>
      </p:sp>
      <p:sp>
        <p:nvSpPr>
          <p:cNvPr id="16388" name="Rectangle 3"/>
          <p:cNvSpPr>
            <a:spLocks noGrp="1" noChangeArrowheads="1"/>
          </p:cNvSpPr>
          <p:nvPr>
            <p:ph type="body" idx="1"/>
          </p:nvPr>
        </p:nvSpPr>
        <p:spPr>
          <a:xfrm>
            <a:off x="914400" y="4343400"/>
            <a:ext cx="5029200" cy="4116388"/>
          </a:xfrm>
          <a:noFill/>
          <a:ln/>
        </p:spPr>
        <p:txBody>
          <a:bodyPr lIns="86493" tIns="43247" rIns="86493" bIns="43247"/>
          <a:lstStyle/>
          <a:p>
            <a:pPr eaLnBrk="1" hangingPunct="1"/>
            <a:endParaRPr lang="es-MX">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5D99695-F9F8-447A-BFDB-861DA5A9DD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eaLnBrk="0" hangingPunct="0">
              <a:defRPr sz="2400">
                <a:solidFill>
                  <a:schemeClr val="tx1"/>
                </a:solidFill>
                <a:latin typeface="Times New Roman" panose="02020603050405020304" pitchFamily="18" charset="0"/>
              </a:defRPr>
            </a:lvl1pPr>
            <a:lvl2pPr marL="742950" indent="-285750" defTabSz="881063" eaLnBrk="0" hangingPunct="0">
              <a:defRPr sz="2400">
                <a:solidFill>
                  <a:schemeClr val="tx1"/>
                </a:solidFill>
                <a:latin typeface="Times New Roman" panose="02020603050405020304" pitchFamily="18" charset="0"/>
              </a:defRPr>
            </a:lvl2pPr>
            <a:lvl3pPr marL="1143000" indent="-228600" defTabSz="881063" eaLnBrk="0" hangingPunct="0">
              <a:defRPr sz="2400">
                <a:solidFill>
                  <a:schemeClr val="tx1"/>
                </a:solidFill>
                <a:latin typeface="Times New Roman" panose="02020603050405020304" pitchFamily="18" charset="0"/>
              </a:defRPr>
            </a:lvl3pPr>
            <a:lvl4pPr marL="1600200" indent="-228600" defTabSz="881063" eaLnBrk="0" hangingPunct="0">
              <a:defRPr sz="2400">
                <a:solidFill>
                  <a:schemeClr val="tx1"/>
                </a:solidFill>
                <a:latin typeface="Times New Roman" panose="02020603050405020304" pitchFamily="18" charset="0"/>
              </a:defRPr>
            </a:lvl4pPr>
            <a:lvl5pPr marL="2057400" indent="-228600" defTabSz="881063" eaLnBrk="0" hangingPunct="0">
              <a:defRPr sz="2400">
                <a:solidFill>
                  <a:schemeClr val="tx1"/>
                </a:solidFill>
                <a:latin typeface="Times New Roman" panose="02020603050405020304" pitchFamily="18" charset="0"/>
              </a:defRPr>
            </a:lvl5pPr>
            <a:lvl6pPr marL="2514600" indent="-228600" defTabSz="8810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10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10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10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2AA266C-D8DE-4B26-B309-BA0513A704DF}" type="slidenum">
              <a:rPr lang="en-GB" altLang="en-US" sz="1200"/>
              <a:pPr eaLnBrk="1" hangingPunct="1"/>
              <a:t>19</a:t>
            </a:fld>
            <a:endParaRPr lang="en-GB" altLang="en-US" sz="1200"/>
          </a:p>
        </p:txBody>
      </p:sp>
      <p:sp>
        <p:nvSpPr>
          <p:cNvPr id="34819" name="Rectangle 1026">
            <a:extLst>
              <a:ext uri="{FF2B5EF4-FFF2-40B4-BE49-F238E27FC236}">
                <a16:creationId xmlns:a16="http://schemas.microsoft.com/office/drawing/2014/main" id="{0DDBF006-A877-4B61-AF66-29855845B9E3}"/>
              </a:ext>
            </a:extLst>
          </p:cNvPr>
          <p:cNvSpPr>
            <a:spLocks noChangeArrowheads="1" noTextEdit="1"/>
          </p:cNvSpPr>
          <p:nvPr>
            <p:ph type="sldImg"/>
          </p:nvPr>
        </p:nvSpPr>
        <p:spPr>
          <a:ln/>
        </p:spPr>
      </p:sp>
      <p:sp>
        <p:nvSpPr>
          <p:cNvPr id="34820" name="Rectangle 1027">
            <a:extLst>
              <a:ext uri="{FF2B5EF4-FFF2-40B4-BE49-F238E27FC236}">
                <a16:creationId xmlns:a16="http://schemas.microsoft.com/office/drawing/2014/main" id="{03BA8535-12A3-4771-86B0-1FF6FD0C55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Typical amplification GEM ~100</a:t>
            </a:r>
          </a:p>
          <a:p>
            <a:pPr eaLnBrk="1" hangingPunct="1"/>
            <a:r>
              <a:rPr lang="en-GB" altLang="en-US"/>
              <a:t>Considered for TESLA TPC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F979-0260-4A78-B5DA-57B14E1DD6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FDD619-7B8E-4BB9-AC51-61B8CEC947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919009-8F2F-44FC-9F9B-F5788D107A2C}"/>
              </a:ext>
            </a:extLst>
          </p:cNvPr>
          <p:cNvSpPr>
            <a:spLocks noGrp="1"/>
          </p:cNvSpPr>
          <p:nvPr>
            <p:ph type="dt" sz="half" idx="10"/>
          </p:nvPr>
        </p:nvSpPr>
        <p:spPr/>
        <p:txBody>
          <a:bodyPr/>
          <a:lstStyle/>
          <a:p>
            <a:fld id="{0F5C4AD9-D9A3-4835-B055-620BBE87D150}" type="datetimeFigureOut">
              <a:rPr lang="en-GB" smtClean="0"/>
              <a:t>20/02/2020</a:t>
            </a:fld>
            <a:endParaRPr lang="en-GB"/>
          </a:p>
        </p:txBody>
      </p:sp>
      <p:sp>
        <p:nvSpPr>
          <p:cNvPr id="5" name="Footer Placeholder 4">
            <a:extLst>
              <a:ext uri="{FF2B5EF4-FFF2-40B4-BE49-F238E27FC236}">
                <a16:creationId xmlns:a16="http://schemas.microsoft.com/office/drawing/2014/main" id="{00CBF9BD-1277-4B7D-B28F-B72A1AD020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F8264D-F085-4F93-B690-C42AE0FEDCA7}"/>
              </a:ext>
            </a:extLst>
          </p:cNvPr>
          <p:cNvSpPr>
            <a:spLocks noGrp="1"/>
          </p:cNvSpPr>
          <p:nvPr>
            <p:ph type="sldNum" sz="quarter" idx="12"/>
          </p:nvPr>
        </p:nvSpPr>
        <p:spPr/>
        <p:txBody>
          <a:bodyPr/>
          <a:lstStyle/>
          <a:p>
            <a:fld id="{482DF8C7-5DEA-4339-B966-A04391E8E7C6}" type="slidenum">
              <a:rPr lang="en-GB" smtClean="0"/>
              <a:t>‹#›</a:t>
            </a:fld>
            <a:endParaRPr lang="en-GB"/>
          </a:p>
        </p:txBody>
      </p:sp>
    </p:spTree>
    <p:extLst>
      <p:ext uri="{BB962C8B-B14F-4D97-AF65-F5344CB8AC3E}">
        <p14:creationId xmlns:p14="http://schemas.microsoft.com/office/powerpoint/2010/main" val="3372719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C9C1-965B-4ECF-951A-A7BE210A4C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F1E54F-F850-4CA2-90DE-B7C8725A46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3B5EA2-0D6A-4F81-A823-E64976994057}"/>
              </a:ext>
            </a:extLst>
          </p:cNvPr>
          <p:cNvSpPr>
            <a:spLocks noGrp="1"/>
          </p:cNvSpPr>
          <p:nvPr>
            <p:ph type="dt" sz="half" idx="10"/>
          </p:nvPr>
        </p:nvSpPr>
        <p:spPr/>
        <p:txBody>
          <a:bodyPr/>
          <a:lstStyle/>
          <a:p>
            <a:fld id="{0F5C4AD9-D9A3-4835-B055-620BBE87D150}" type="datetimeFigureOut">
              <a:rPr lang="en-GB" smtClean="0"/>
              <a:t>20/02/2020</a:t>
            </a:fld>
            <a:endParaRPr lang="en-GB"/>
          </a:p>
        </p:txBody>
      </p:sp>
      <p:sp>
        <p:nvSpPr>
          <p:cNvPr id="5" name="Footer Placeholder 4">
            <a:extLst>
              <a:ext uri="{FF2B5EF4-FFF2-40B4-BE49-F238E27FC236}">
                <a16:creationId xmlns:a16="http://schemas.microsoft.com/office/drawing/2014/main" id="{8077C890-A025-4044-AAE6-39034813DC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8EBF5-A82A-4688-B77B-6C3BB9988D91}"/>
              </a:ext>
            </a:extLst>
          </p:cNvPr>
          <p:cNvSpPr>
            <a:spLocks noGrp="1"/>
          </p:cNvSpPr>
          <p:nvPr>
            <p:ph type="sldNum" sz="quarter" idx="12"/>
          </p:nvPr>
        </p:nvSpPr>
        <p:spPr/>
        <p:txBody>
          <a:bodyPr/>
          <a:lstStyle/>
          <a:p>
            <a:fld id="{482DF8C7-5DEA-4339-B966-A04391E8E7C6}" type="slidenum">
              <a:rPr lang="en-GB" smtClean="0"/>
              <a:t>‹#›</a:t>
            </a:fld>
            <a:endParaRPr lang="en-GB"/>
          </a:p>
        </p:txBody>
      </p:sp>
    </p:spTree>
    <p:extLst>
      <p:ext uri="{BB962C8B-B14F-4D97-AF65-F5344CB8AC3E}">
        <p14:creationId xmlns:p14="http://schemas.microsoft.com/office/powerpoint/2010/main" val="47384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5B0307-5637-41E2-9E0D-B6A955E664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1A6A8D-C324-4F32-87AE-26E73DF8C0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88C74C-EA92-481B-A26C-B18A4E5F9917}"/>
              </a:ext>
            </a:extLst>
          </p:cNvPr>
          <p:cNvSpPr>
            <a:spLocks noGrp="1"/>
          </p:cNvSpPr>
          <p:nvPr>
            <p:ph type="dt" sz="half" idx="10"/>
          </p:nvPr>
        </p:nvSpPr>
        <p:spPr/>
        <p:txBody>
          <a:bodyPr/>
          <a:lstStyle/>
          <a:p>
            <a:fld id="{0F5C4AD9-D9A3-4835-B055-620BBE87D150}" type="datetimeFigureOut">
              <a:rPr lang="en-GB" smtClean="0"/>
              <a:t>20/02/2020</a:t>
            </a:fld>
            <a:endParaRPr lang="en-GB"/>
          </a:p>
        </p:txBody>
      </p:sp>
      <p:sp>
        <p:nvSpPr>
          <p:cNvPr id="5" name="Footer Placeholder 4">
            <a:extLst>
              <a:ext uri="{FF2B5EF4-FFF2-40B4-BE49-F238E27FC236}">
                <a16:creationId xmlns:a16="http://schemas.microsoft.com/office/drawing/2014/main" id="{66833C2D-2636-492D-A4AA-9CDC976AEC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8BE12C-DADD-4379-AE6D-2E8033872731}"/>
              </a:ext>
            </a:extLst>
          </p:cNvPr>
          <p:cNvSpPr>
            <a:spLocks noGrp="1"/>
          </p:cNvSpPr>
          <p:nvPr>
            <p:ph type="sldNum" sz="quarter" idx="12"/>
          </p:nvPr>
        </p:nvSpPr>
        <p:spPr/>
        <p:txBody>
          <a:bodyPr/>
          <a:lstStyle/>
          <a:p>
            <a:fld id="{482DF8C7-5DEA-4339-B966-A04391E8E7C6}" type="slidenum">
              <a:rPr lang="en-GB" smtClean="0"/>
              <a:t>‹#›</a:t>
            </a:fld>
            <a:endParaRPr lang="en-GB"/>
          </a:p>
        </p:txBody>
      </p:sp>
    </p:spTree>
    <p:extLst>
      <p:ext uri="{BB962C8B-B14F-4D97-AF65-F5344CB8AC3E}">
        <p14:creationId xmlns:p14="http://schemas.microsoft.com/office/powerpoint/2010/main" val="1454068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81139-DBDF-4470-90C7-3F60D8F0B2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B2BCB8-7013-4681-9D50-3B22BB059F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A79A41-EAF7-46E9-B3BB-76D9C9172E99}"/>
              </a:ext>
            </a:extLst>
          </p:cNvPr>
          <p:cNvSpPr>
            <a:spLocks noGrp="1"/>
          </p:cNvSpPr>
          <p:nvPr>
            <p:ph type="dt" sz="half" idx="10"/>
          </p:nvPr>
        </p:nvSpPr>
        <p:spPr/>
        <p:txBody>
          <a:bodyPr/>
          <a:lstStyle/>
          <a:p>
            <a:fld id="{0F5C4AD9-D9A3-4835-B055-620BBE87D150}" type="datetimeFigureOut">
              <a:rPr lang="en-GB" smtClean="0"/>
              <a:t>20/02/2020</a:t>
            </a:fld>
            <a:endParaRPr lang="en-GB"/>
          </a:p>
        </p:txBody>
      </p:sp>
      <p:sp>
        <p:nvSpPr>
          <p:cNvPr id="5" name="Footer Placeholder 4">
            <a:extLst>
              <a:ext uri="{FF2B5EF4-FFF2-40B4-BE49-F238E27FC236}">
                <a16:creationId xmlns:a16="http://schemas.microsoft.com/office/drawing/2014/main" id="{70891AC9-D92C-408A-B24F-4850FA8E97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A35573-8FE2-4B3A-9BB8-09AD6DA1C4FE}"/>
              </a:ext>
            </a:extLst>
          </p:cNvPr>
          <p:cNvSpPr>
            <a:spLocks noGrp="1"/>
          </p:cNvSpPr>
          <p:nvPr>
            <p:ph type="sldNum" sz="quarter" idx="12"/>
          </p:nvPr>
        </p:nvSpPr>
        <p:spPr/>
        <p:txBody>
          <a:bodyPr/>
          <a:lstStyle/>
          <a:p>
            <a:fld id="{482DF8C7-5DEA-4339-B966-A04391E8E7C6}" type="slidenum">
              <a:rPr lang="en-GB" smtClean="0"/>
              <a:t>‹#›</a:t>
            </a:fld>
            <a:endParaRPr lang="en-GB"/>
          </a:p>
        </p:txBody>
      </p:sp>
    </p:spTree>
    <p:extLst>
      <p:ext uri="{BB962C8B-B14F-4D97-AF65-F5344CB8AC3E}">
        <p14:creationId xmlns:p14="http://schemas.microsoft.com/office/powerpoint/2010/main" val="354459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29301-482C-4DC2-BFB7-813A20556C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FCE991-D60F-4C92-AFA3-76FD9F542A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AA2C60-8952-4373-8460-7DD94443FEB3}"/>
              </a:ext>
            </a:extLst>
          </p:cNvPr>
          <p:cNvSpPr>
            <a:spLocks noGrp="1"/>
          </p:cNvSpPr>
          <p:nvPr>
            <p:ph type="dt" sz="half" idx="10"/>
          </p:nvPr>
        </p:nvSpPr>
        <p:spPr/>
        <p:txBody>
          <a:bodyPr/>
          <a:lstStyle/>
          <a:p>
            <a:fld id="{0F5C4AD9-D9A3-4835-B055-620BBE87D150}" type="datetimeFigureOut">
              <a:rPr lang="en-GB" smtClean="0"/>
              <a:t>20/02/2020</a:t>
            </a:fld>
            <a:endParaRPr lang="en-GB"/>
          </a:p>
        </p:txBody>
      </p:sp>
      <p:sp>
        <p:nvSpPr>
          <p:cNvPr id="5" name="Footer Placeholder 4">
            <a:extLst>
              <a:ext uri="{FF2B5EF4-FFF2-40B4-BE49-F238E27FC236}">
                <a16:creationId xmlns:a16="http://schemas.microsoft.com/office/drawing/2014/main" id="{57F41176-9A5D-4794-BDD0-652B0CD4F6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74611D-878D-4B20-B1DB-F5B4F75EC047}"/>
              </a:ext>
            </a:extLst>
          </p:cNvPr>
          <p:cNvSpPr>
            <a:spLocks noGrp="1"/>
          </p:cNvSpPr>
          <p:nvPr>
            <p:ph type="sldNum" sz="quarter" idx="12"/>
          </p:nvPr>
        </p:nvSpPr>
        <p:spPr/>
        <p:txBody>
          <a:bodyPr/>
          <a:lstStyle/>
          <a:p>
            <a:fld id="{482DF8C7-5DEA-4339-B966-A04391E8E7C6}" type="slidenum">
              <a:rPr lang="en-GB" smtClean="0"/>
              <a:t>‹#›</a:t>
            </a:fld>
            <a:endParaRPr lang="en-GB"/>
          </a:p>
        </p:txBody>
      </p:sp>
    </p:spTree>
    <p:extLst>
      <p:ext uri="{BB962C8B-B14F-4D97-AF65-F5344CB8AC3E}">
        <p14:creationId xmlns:p14="http://schemas.microsoft.com/office/powerpoint/2010/main" val="39302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F79F-25FE-4CFE-807B-ECD03E6019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FC7033-F030-489E-9504-4E71ABFF37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0C6509-5531-4F78-9773-784316FF7B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0A977A-2FBA-401C-8161-608C5FFF7A7B}"/>
              </a:ext>
            </a:extLst>
          </p:cNvPr>
          <p:cNvSpPr>
            <a:spLocks noGrp="1"/>
          </p:cNvSpPr>
          <p:nvPr>
            <p:ph type="dt" sz="half" idx="10"/>
          </p:nvPr>
        </p:nvSpPr>
        <p:spPr/>
        <p:txBody>
          <a:bodyPr/>
          <a:lstStyle/>
          <a:p>
            <a:fld id="{0F5C4AD9-D9A3-4835-B055-620BBE87D150}" type="datetimeFigureOut">
              <a:rPr lang="en-GB" smtClean="0"/>
              <a:t>20/02/2020</a:t>
            </a:fld>
            <a:endParaRPr lang="en-GB"/>
          </a:p>
        </p:txBody>
      </p:sp>
      <p:sp>
        <p:nvSpPr>
          <p:cNvPr id="6" name="Footer Placeholder 5">
            <a:extLst>
              <a:ext uri="{FF2B5EF4-FFF2-40B4-BE49-F238E27FC236}">
                <a16:creationId xmlns:a16="http://schemas.microsoft.com/office/drawing/2014/main" id="{2CBD9F16-2470-4E1A-86F6-E567A6D674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284280-22DA-46D9-BB0C-1BF726FE9F16}"/>
              </a:ext>
            </a:extLst>
          </p:cNvPr>
          <p:cNvSpPr>
            <a:spLocks noGrp="1"/>
          </p:cNvSpPr>
          <p:nvPr>
            <p:ph type="sldNum" sz="quarter" idx="12"/>
          </p:nvPr>
        </p:nvSpPr>
        <p:spPr/>
        <p:txBody>
          <a:bodyPr/>
          <a:lstStyle/>
          <a:p>
            <a:fld id="{482DF8C7-5DEA-4339-B966-A04391E8E7C6}" type="slidenum">
              <a:rPr lang="en-GB" smtClean="0"/>
              <a:t>‹#›</a:t>
            </a:fld>
            <a:endParaRPr lang="en-GB"/>
          </a:p>
        </p:txBody>
      </p:sp>
    </p:spTree>
    <p:extLst>
      <p:ext uri="{BB962C8B-B14F-4D97-AF65-F5344CB8AC3E}">
        <p14:creationId xmlns:p14="http://schemas.microsoft.com/office/powerpoint/2010/main" val="96080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FF87-536F-4FF9-920F-FE52E8A5CD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F3E935-B288-49B8-83B9-FB5C9AAE0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3C8B24-AEA9-49E8-84E7-8A7CA3E59E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D1269F-0D0A-4EB1-B2CD-6CC440A992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9974C2-29D0-41BE-A063-37D3686257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6F8540-2C70-48A3-8D5D-B51DB54B0E89}"/>
              </a:ext>
            </a:extLst>
          </p:cNvPr>
          <p:cNvSpPr>
            <a:spLocks noGrp="1"/>
          </p:cNvSpPr>
          <p:nvPr>
            <p:ph type="dt" sz="half" idx="10"/>
          </p:nvPr>
        </p:nvSpPr>
        <p:spPr/>
        <p:txBody>
          <a:bodyPr/>
          <a:lstStyle/>
          <a:p>
            <a:fld id="{0F5C4AD9-D9A3-4835-B055-620BBE87D150}" type="datetimeFigureOut">
              <a:rPr lang="en-GB" smtClean="0"/>
              <a:t>20/02/2020</a:t>
            </a:fld>
            <a:endParaRPr lang="en-GB"/>
          </a:p>
        </p:txBody>
      </p:sp>
      <p:sp>
        <p:nvSpPr>
          <p:cNvPr id="8" name="Footer Placeholder 7">
            <a:extLst>
              <a:ext uri="{FF2B5EF4-FFF2-40B4-BE49-F238E27FC236}">
                <a16:creationId xmlns:a16="http://schemas.microsoft.com/office/drawing/2014/main" id="{1A16533C-2F92-4243-89DA-BB8ED025B9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4C0AD8-E864-437A-BB23-9BF8D0267BC2}"/>
              </a:ext>
            </a:extLst>
          </p:cNvPr>
          <p:cNvSpPr>
            <a:spLocks noGrp="1"/>
          </p:cNvSpPr>
          <p:nvPr>
            <p:ph type="sldNum" sz="quarter" idx="12"/>
          </p:nvPr>
        </p:nvSpPr>
        <p:spPr/>
        <p:txBody>
          <a:bodyPr/>
          <a:lstStyle/>
          <a:p>
            <a:fld id="{482DF8C7-5DEA-4339-B966-A04391E8E7C6}" type="slidenum">
              <a:rPr lang="en-GB" smtClean="0"/>
              <a:t>‹#›</a:t>
            </a:fld>
            <a:endParaRPr lang="en-GB"/>
          </a:p>
        </p:txBody>
      </p:sp>
    </p:spTree>
    <p:extLst>
      <p:ext uri="{BB962C8B-B14F-4D97-AF65-F5344CB8AC3E}">
        <p14:creationId xmlns:p14="http://schemas.microsoft.com/office/powerpoint/2010/main" val="2181537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42BE-7037-4207-AB18-A6481F3925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F8D7F6-B176-4E40-8834-88CD4F19CF62}"/>
              </a:ext>
            </a:extLst>
          </p:cNvPr>
          <p:cNvSpPr>
            <a:spLocks noGrp="1"/>
          </p:cNvSpPr>
          <p:nvPr>
            <p:ph type="dt" sz="half" idx="10"/>
          </p:nvPr>
        </p:nvSpPr>
        <p:spPr/>
        <p:txBody>
          <a:bodyPr/>
          <a:lstStyle/>
          <a:p>
            <a:fld id="{0F5C4AD9-D9A3-4835-B055-620BBE87D150}" type="datetimeFigureOut">
              <a:rPr lang="en-GB" smtClean="0"/>
              <a:t>20/02/2020</a:t>
            </a:fld>
            <a:endParaRPr lang="en-GB"/>
          </a:p>
        </p:txBody>
      </p:sp>
      <p:sp>
        <p:nvSpPr>
          <p:cNvPr id="4" name="Footer Placeholder 3">
            <a:extLst>
              <a:ext uri="{FF2B5EF4-FFF2-40B4-BE49-F238E27FC236}">
                <a16:creationId xmlns:a16="http://schemas.microsoft.com/office/drawing/2014/main" id="{7D9B8F93-F139-4C5F-8CED-89BE8D8727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D3E806-F840-48ED-A4F5-A15A834FD39B}"/>
              </a:ext>
            </a:extLst>
          </p:cNvPr>
          <p:cNvSpPr>
            <a:spLocks noGrp="1"/>
          </p:cNvSpPr>
          <p:nvPr>
            <p:ph type="sldNum" sz="quarter" idx="12"/>
          </p:nvPr>
        </p:nvSpPr>
        <p:spPr/>
        <p:txBody>
          <a:bodyPr/>
          <a:lstStyle/>
          <a:p>
            <a:fld id="{482DF8C7-5DEA-4339-B966-A04391E8E7C6}" type="slidenum">
              <a:rPr lang="en-GB" smtClean="0"/>
              <a:t>‹#›</a:t>
            </a:fld>
            <a:endParaRPr lang="en-GB"/>
          </a:p>
        </p:txBody>
      </p:sp>
    </p:spTree>
    <p:extLst>
      <p:ext uri="{BB962C8B-B14F-4D97-AF65-F5344CB8AC3E}">
        <p14:creationId xmlns:p14="http://schemas.microsoft.com/office/powerpoint/2010/main" val="408654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042760-34BC-45FA-92D6-5A08F8B9DBE1}"/>
              </a:ext>
            </a:extLst>
          </p:cNvPr>
          <p:cNvSpPr>
            <a:spLocks noGrp="1"/>
          </p:cNvSpPr>
          <p:nvPr>
            <p:ph type="dt" sz="half" idx="10"/>
          </p:nvPr>
        </p:nvSpPr>
        <p:spPr/>
        <p:txBody>
          <a:bodyPr/>
          <a:lstStyle/>
          <a:p>
            <a:fld id="{0F5C4AD9-D9A3-4835-B055-620BBE87D150}" type="datetimeFigureOut">
              <a:rPr lang="en-GB" smtClean="0"/>
              <a:t>20/02/2020</a:t>
            </a:fld>
            <a:endParaRPr lang="en-GB"/>
          </a:p>
        </p:txBody>
      </p:sp>
      <p:sp>
        <p:nvSpPr>
          <p:cNvPr id="3" name="Footer Placeholder 2">
            <a:extLst>
              <a:ext uri="{FF2B5EF4-FFF2-40B4-BE49-F238E27FC236}">
                <a16:creationId xmlns:a16="http://schemas.microsoft.com/office/drawing/2014/main" id="{CDCC9FDF-BA87-4D3B-B7FF-690A5488757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991465-47DD-4786-A22B-A816F50DFE2C}"/>
              </a:ext>
            </a:extLst>
          </p:cNvPr>
          <p:cNvSpPr>
            <a:spLocks noGrp="1"/>
          </p:cNvSpPr>
          <p:nvPr>
            <p:ph type="sldNum" sz="quarter" idx="12"/>
          </p:nvPr>
        </p:nvSpPr>
        <p:spPr/>
        <p:txBody>
          <a:bodyPr/>
          <a:lstStyle/>
          <a:p>
            <a:fld id="{482DF8C7-5DEA-4339-B966-A04391E8E7C6}" type="slidenum">
              <a:rPr lang="en-GB" smtClean="0"/>
              <a:t>‹#›</a:t>
            </a:fld>
            <a:endParaRPr lang="en-GB"/>
          </a:p>
        </p:txBody>
      </p:sp>
    </p:spTree>
    <p:extLst>
      <p:ext uri="{BB962C8B-B14F-4D97-AF65-F5344CB8AC3E}">
        <p14:creationId xmlns:p14="http://schemas.microsoft.com/office/powerpoint/2010/main" val="2789364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2F225-64CB-407D-817E-2ACB8389F4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962E00-3DD6-43D4-8526-614B7404C7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FB1312-2736-489D-BF6E-B94359DFA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CCDF3E-FD99-4183-8DE9-D0E8D15A7653}"/>
              </a:ext>
            </a:extLst>
          </p:cNvPr>
          <p:cNvSpPr>
            <a:spLocks noGrp="1"/>
          </p:cNvSpPr>
          <p:nvPr>
            <p:ph type="dt" sz="half" idx="10"/>
          </p:nvPr>
        </p:nvSpPr>
        <p:spPr/>
        <p:txBody>
          <a:bodyPr/>
          <a:lstStyle/>
          <a:p>
            <a:fld id="{0F5C4AD9-D9A3-4835-B055-620BBE87D150}" type="datetimeFigureOut">
              <a:rPr lang="en-GB" smtClean="0"/>
              <a:t>20/02/2020</a:t>
            </a:fld>
            <a:endParaRPr lang="en-GB"/>
          </a:p>
        </p:txBody>
      </p:sp>
      <p:sp>
        <p:nvSpPr>
          <p:cNvPr id="6" name="Footer Placeholder 5">
            <a:extLst>
              <a:ext uri="{FF2B5EF4-FFF2-40B4-BE49-F238E27FC236}">
                <a16:creationId xmlns:a16="http://schemas.microsoft.com/office/drawing/2014/main" id="{AD394CC5-EFB4-49FF-A9EB-9DD8DDDBFB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342E19-B0BC-4FCE-B161-B41ABFEBE465}"/>
              </a:ext>
            </a:extLst>
          </p:cNvPr>
          <p:cNvSpPr>
            <a:spLocks noGrp="1"/>
          </p:cNvSpPr>
          <p:nvPr>
            <p:ph type="sldNum" sz="quarter" idx="12"/>
          </p:nvPr>
        </p:nvSpPr>
        <p:spPr/>
        <p:txBody>
          <a:bodyPr/>
          <a:lstStyle/>
          <a:p>
            <a:fld id="{482DF8C7-5DEA-4339-B966-A04391E8E7C6}" type="slidenum">
              <a:rPr lang="en-GB" smtClean="0"/>
              <a:t>‹#›</a:t>
            </a:fld>
            <a:endParaRPr lang="en-GB"/>
          </a:p>
        </p:txBody>
      </p:sp>
    </p:spTree>
    <p:extLst>
      <p:ext uri="{BB962C8B-B14F-4D97-AF65-F5344CB8AC3E}">
        <p14:creationId xmlns:p14="http://schemas.microsoft.com/office/powerpoint/2010/main" val="351855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1A06-4F5C-468B-966B-1672B95159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9C5A46-9131-454F-9BB3-4657E080E4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D7D66B-D763-4F91-BAB9-34C47F81F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88DED3-26DD-4F33-BC77-3396B4B675A7}"/>
              </a:ext>
            </a:extLst>
          </p:cNvPr>
          <p:cNvSpPr>
            <a:spLocks noGrp="1"/>
          </p:cNvSpPr>
          <p:nvPr>
            <p:ph type="dt" sz="half" idx="10"/>
          </p:nvPr>
        </p:nvSpPr>
        <p:spPr/>
        <p:txBody>
          <a:bodyPr/>
          <a:lstStyle/>
          <a:p>
            <a:fld id="{0F5C4AD9-D9A3-4835-B055-620BBE87D150}" type="datetimeFigureOut">
              <a:rPr lang="en-GB" smtClean="0"/>
              <a:t>20/02/2020</a:t>
            </a:fld>
            <a:endParaRPr lang="en-GB"/>
          </a:p>
        </p:txBody>
      </p:sp>
      <p:sp>
        <p:nvSpPr>
          <p:cNvPr id="6" name="Footer Placeholder 5">
            <a:extLst>
              <a:ext uri="{FF2B5EF4-FFF2-40B4-BE49-F238E27FC236}">
                <a16:creationId xmlns:a16="http://schemas.microsoft.com/office/drawing/2014/main" id="{F1E665E4-C886-4E49-A92D-AD5256AA27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861807-6700-4B9C-8741-521B87687FFF}"/>
              </a:ext>
            </a:extLst>
          </p:cNvPr>
          <p:cNvSpPr>
            <a:spLocks noGrp="1"/>
          </p:cNvSpPr>
          <p:nvPr>
            <p:ph type="sldNum" sz="quarter" idx="12"/>
          </p:nvPr>
        </p:nvSpPr>
        <p:spPr/>
        <p:txBody>
          <a:bodyPr/>
          <a:lstStyle/>
          <a:p>
            <a:fld id="{482DF8C7-5DEA-4339-B966-A04391E8E7C6}" type="slidenum">
              <a:rPr lang="en-GB" smtClean="0"/>
              <a:t>‹#›</a:t>
            </a:fld>
            <a:endParaRPr lang="en-GB"/>
          </a:p>
        </p:txBody>
      </p:sp>
    </p:spTree>
    <p:extLst>
      <p:ext uri="{BB962C8B-B14F-4D97-AF65-F5344CB8AC3E}">
        <p14:creationId xmlns:p14="http://schemas.microsoft.com/office/powerpoint/2010/main" val="337984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6630B-DC89-456E-A880-F6E5734ED2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D60D5B-8A1C-4959-B6CF-FD022EEDA4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2C2921-C4F4-4D78-93B0-C5B60E3110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C4AD9-D9A3-4835-B055-620BBE87D150}" type="datetimeFigureOut">
              <a:rPr lang="en-GB" smtClean="0"/>
              <a:t>20/02/2020</a:t>
            </a:fld>
            <a:endParaRPr lang="en-GB"/>
          </a:p>
        </p:txBody>
      </p:sp>
      <p:sp>
        <p:nvSpPr>
          <p:cNvPr id="5" name="Footer Placeholder 4">
            <a:extLst>
              <a:ext uri="{FF2B5EF4-FFF2-40B4-BE49-F238E27FC236}">
                <a16:creationId xmlns:a16="http://schemas.microsoft.com/office/drawing/2014/main" id="{F410C296-675E-4A2E-96C4-F0BA4B75B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A7C68D-47C8-4311-A65D-0C8F028CD6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DF8C7-5DEA-4339-B966-A04391E8E7C6}" type="slidenum">
              <a:rPr lang="en-GB" smtClean="0"/>
              <a:t>‹#›</a:t>
            </a:fld>
            <a:endParaRPr lang="en-GB"/>
          </a:p>
        </p:txBody>
      </p:sp>
    </p:spTree>
    <p:extLst>
      <p:ext uri="{BB962C8B-B14F-4D97-AF65-F5344CB8AC3E}">
        <p14:creationId xmlns:p14="http://schemas.microsoft.com/office/powerpoint/2010/main" val="109792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3A618B-39CF-4A15-A2E0-70D2DD828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50637"/>
            <a:ext cx="10823509" cy="7443537"/>
          </a:xfrm>
          <a:prstGeom prst="rect">
            <a:avLst/>
          </a:prstGeom>
        </p:spPr>
      </p:pic>
      <p:sp>
        <p:nvSpPr>
          <p:cNvPr id="2" name="Title 1">
            <a:extLst>
              <a:ext uri="{FF2B5EF4-FFF2-40B4-BE49-F238E27FC236}">
                <a16:creationId xmlns:a16="http://schemas.microsoft.com/office/drawing/2014/main" id="{DD7E09D7-D0A6-49E8-AFE7-8774F224265D}"/>
              </a:ext>
            </a:extLst>
          </p:cNvPr>
          <p:cNvSpPr>
            <a:spLocks noGrp="1"/>
          </p:cNvSpPr>
          <p:nvPr>
            <p:ph type="ctrTitle"/>
          </p:nvPr>
        </p:nvSpPr>
        <p:spPr/>
        <p:txBody>
          <a:bodyPr/>
          <a:lstStyle/>
          <a:p>
            <a:r>
              <a:rPr lang="en-GB" b="1" dirty="0">
                <a:solidFill>
                  <a:srgbClr val="C00000"/>
                </a:solidFill>
              </a:rPr>
              <a:t>Physical and experimental basis for radio therapy</a:t>
            </a:r>
          </a:p>
        </p:txBody>
      </p:sp>
      <p:sp>
        <p:nvSpPr>
          <p:cNvPr id="3" name="Subtitle 2">
            <a:extLst>
              <a:ext uri="{FF2B5EF4-FFF2-40B4-BE49-F238E27FC236}">
                <a16:creationId xmlns:a16="http://schemas.microsoft.com/office/drawing/2014/main" id="{21B21752-5062-4116-A54D-EB4C8887A6D5}"/>
              </a:ext>
            </a:extLst>
          </p:cNvPr>
          <p:cNvSpPr>
            <a:spLocks noGrp="1"/>
          </p:cNvSpPr>
          <p:nvPr>
            <p:ph type="subTitle" idx="1"/>
          </p:nvPr>
        </p:nvSpPr>
        <p:spPr/>
        <p:txBody>
          <a:bodyPr/>
          <a:lstStyle/>
          <a:p>
            <a:r>
              <a:rPr lang="en-GB" dirty="0"/>
              <a:t>Guy Paic</a:t>
            </a:r>
          </a:p>
          <a:p>
            <a:endParaRPr lang="en-GB" dirty="0"/>
          </a:p>
          <a:p>
            <a:r>
              <a:rPr lang="en-GB" dirty="0"/>
              <a:t>Instituto de </a:t>
            </a:r>
            <a:r>
              <a:rPr lang="en-GB" dirty="0" err="1"/>
              <a:t>Ciencias</a:t>
            </a:r>
            <a:r>
              <a:rPr lang="en-GB" dirty="0"/>
              <a:t> </a:t>
            </a:r>
            <a:r>
              <a:rPr lang="en-GB" dirty="0" err="1"/>
              <a:t>Nucleares</a:t>
            </a:r>
            <a:r>
              <a:rPr lang="en-GB" dirty="0"/>
              <a:t>, UNAM</a:t>
            </a:r>
          </a:p>
        </p:txBody>
      </p:sp>
    </p:spTree>
    <p:extLst>
      <p:ext uri="{BB962C8B-B14F-4D97-AF65-F5344CB8AC3E}">
        <p14:creationId xmlns:p14="http://schemas.microsoft.com/office/powerpoint/2010/main" val="355435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24D7-F8F5-4EC8-803E-782A291D8251}"/>
              </a:ext>
            </a:extLst>
          </p:cNvPr>
          <p:cNvSpPr>
            <a:spLocks noGrp="1"/>
          </p:cNvSpPr>
          <p:nvPr>
            <p:ph type="title"/>
          </p:nvPr>
        </p:nvSpPr>
        <p:spPr/>
        <p:txBody>
          <a:bodyPr/>
          <a:lstStyle/>
          <a:p>
            <a:r>
              <a:rPr lang="en-GB" dirty="0"/>
              <a:t>Most important ! The energy loss</a:t>
            </a:r>
          </a:p>
        </p:txBody>
      </p:sp>
      <p:sp>
        <p:nvSpPr>
          <p:cNvPr id="3" name="Content Placeholder 2">
            <a:extLst>
              <a:ext uri="{FF2B5EF4-FFF2-40B4-BE49-F238E27FC236}">
                <a16:creationId xmlns:a16="http://schemas.microsoft.com/office/drawing/2014/main" id="{D1FA7AE2-0984-4633-BCA7-CB70B19D7CDC}"/>
              </a:ext>
            </a:extLst>
          </p:cNvPr>
          <p:cNvSpPr>
            <a:spLocks noGrp="1"/>
          </p:cNvSpPr>
          <p:nvPr>
            <p:ph idx="1"/>
          </p:nvPr>
        </p:nvSpPr>
        <p:spPr/>
        <p:txBody>
          <a:bodyPr/>
          <a:lstStyle/>
          <a:p>
            <a:r>
              <a:rPr lang="en-GB" dirty="0"/>
              <a:t>The charged particles loose energy continuously but at a different rate:</a:t>
            </a:r>
          </a:p>
          <a:p>
            <a:pPr marL="457200" lvl="1" indent="0">
              <a:buNone/>
            </a:pPr>
            <a:r>
              <a:rPr lang="en-GB" dirty="0"/>
              <a:t> The slower they move the more energy they loose per  unit of path!</a:t>
            </a:r>
          </a:p>
          <a:p>
            <a:pPr marL="457200" lvl="1" indent="0">
              <a:buNone/>
            </a:pPr>
            <a:endParaRPr lang="en-GB" dirty="0"/>
          </a:p>
          <a:p>
            <a:pPr marL="457200" lvl="1" indent="0">
              <a:buNone/>
            </a:pPr>
            <a:endParaRPr lang="en-GB" dirty="0"/>
          </a:p>
          <a:p>
            <a:pPr marL="457200" lvl="1" indent="0">
              <a:buNone/>
            </a:pPr>
            <a:endParaRPr lang="en-GB" dirty="0"/>
          </a:p>
          <a:p>
            <a:pPr marL="457200" lvl="1" indent="0">
              <a:buNone/>
            </a:pPr>
            <a:r>
              <a:rPr lang="en-GB" dirty="0"/>
              <a:t>A the atomic number of the particle ,q the elementary charge and E is the energy of the particle </a:t>
            </a:r>
          </a:p>
        </p:txBody>
      </p:sp>
      <p:pic>
        <p:nvPicPr>
          <p:cNvPr id="4" name="Content Placeholder 3">
            <a:extLst>
              <a:ext uri="{FF2B5EF4-FFF2-40B4-BE49-F238E27FC236}">
                <a16:creationId xmlns:a16="http://schemas.microsoft.com/office/drawing/2014/main" id="{64768FBD-2C71-491A-A3AC-A7163FB48B5B}"/>
              </a:ext>
            </a:extLst>
          </p:cNvPr>
          <p:cNvPicPr>
            <a:picLocks noChangeAspect="1"/>
          </p:cNvPicPr>
          <p:nvPr/>
        </p:nvPicPr>
        <p:blipFill>
          <a:blip r:embed="rId2"/>
          <a:stretch>
            <a:fillRect/>
          </a:stretch>
        </p:blipFill>
        <p:spPr>
          <a:xfrm>
            <a:off x="4905375" y="3339126"/>
            <a:ext cx="2381250" cy="838200"/>
          </a:xfrm>
          <a:prstGeom prst="rect">
            <a:avLst/>
          </a:prstGeom>
        </p:spPr>
      </p:pic>
      <p:pic>
        <p:nvPicPr>
          <p:cNvPr id="5" name="Picture 4">
            <a:extLst>
              <a:ext uri="{FF2B5EF4-FFF2-40B4-BE49-F238E27FC236}">
                <a16:creationId xmlns:a16="http://schemas.microsoft.com/office/drawing/2014/main" id="{9278EBCF-EAF4-4E0D-A23F-360E019B5372}"/>
              </a:ext>
            </a:extLst>
          </p:cNvPr>
          <p:cNvPicPr>
            <a:picLocks noChangeAspect="1"/>
          </p:cNvPicPr>
          <p:nvPr/>
        </p:nvPicPr>
        <p:blipFill>
          <a:blip r:embed="rId3"/>
          <a:stretch>
            <a:fillRect/>
          </a:stretch>
        </p:blipFill>
        <p:spPr>
          <a:xfrm>
            <a:off x="3391383" y="1207536"/>
            <a:ext cx="6771189" cy="5693128"/>
          </a:xfrm>
          <a:prstGeom prst="rect">
            <a:avLst/>
          </a:prstGeom>
        </p:spPr>
      </p:pic>
    </p:spTree>
    <p:extLst>
      <p:ext uri="{BB962C8B-B14F-4D97-AF65-F5344CB8AC3E}">
        <p14:creationId xmlns:p14="http://schemas.microsoft.com/office/powerpoint/2010/main" val="36216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63ED84-78F2-4C59-B4A2-D19DCB58F5A1}"/>
              </a:ext>
            </a:extLst>
          </p:cNvPr>
          <p:cNvSpPr>
            <a:spLocks noGrp="1"/>
          </p:cNvSpPr>
          <p:nvPr>
            <p:ph type="title"/>
          </p:nvPr>
        </p:nvSpPr>
        <p:spPr/>
        <p:txBody>
          <a:bodyPr/>
          <a:lstStyle/>
          <a:p>
            <a:r>
              <a:rPr lang="en-GB" dirty="0"/>
              <a:t>Using the ionisation and/or excitation</a:t>
            </a:r>
          </a:p>
        </p:txBody>
      </p:sp>
      <p:sp>
        <p:nvSpPr>
          <p:cNvPr id="5" name="Content Placeholder 4">
            <a:extLst>
              <a:ext uri="{FF2B5EF4-FFF2-40B4-BE49-F238E27FC236}">
                <a16:creationId xmlns:a16="http://schemas.microsoft.com/office/drawing/2014/main" id="{EF99317A-31B4-4AB1-BA06-4E237639D55A}"/>
              </a:ext>
            </a:extLst>
          </p:cNvPr>
          <p:cNvSpPr>
            <a:spLocks noGrp="1"/>
          </p:cNvSpPr>
          <p:nvPr>
            <p:ph idx="1"/>
          </p:nvPr>
        </p:nvSpPr>
        <p:spPr>
          <a:xfrm>
            <a:off x="838200" y="1901825"/>
            <a:ext cx="10515600" cy="4351338"/>
          </a:xfrm>
        </p:spPr>
        <p:txBody>
          <a:bodyPr/>
          <a:lstStyle/>
          <a:p>
            <a:r>
              <a:rPr lang="en-GB" dirty="0"/>
              <a:t>The ionisation creates “free” electrons that can be collected</a:t>
            </a:r>
          </a:p>
          <a:p>
            <a:endParaRPr lang="en-GB" dirty="0"/>
          </a:p>
          <a:p>
            <a:endParaRPr lang="en-GB" dirty="0"/>
          </a:p>
          <a:p>
            <a:endParaRPr lang="en-GB" dirty="0"/>
          </a:p>
          <a:p>
            <a:endParaRPr lang="en-GB" dirty="0"/>
          </a:p>
          <a:p>
            <a:r>
              <a:rPr lang="en-GB" dirty="0"/>
              <a:t>The excitation  in some cases emit visible light  that can be detected</a:t>
            </a:r>
          </a:p>
        </p:txBody>
      </p:sp>
      <p:pic>
        <p:nvPicPr>
          <p:cNvPr id="6" name="Content Placeholder 3">
            <a:extLst>
              <a:ext uri="{FF2B5EF4-FFF2-40B4-BE49-F238E27FC236}">
                <a16:creationId xmlns:a16="http://schemas.microsoft.com/office/drawing/2014/main" id="{249EEEE6-BD89-4540-8B46-1BC92CA0F723}"/>
              </a:ext>
            </a:extLst>
          </p:cNvPr>
          <p:cNvPicPr>
            <a:picLocks noChangeAspect="1"/>
          </p:cNvPicPr>
          <p:nvPr/>
        </p:nvPicPr>
        <p:blipFill>
          <a:blip r:embed="rId2"/>
          <a:stretch>
            <a:fillRect/>
          </a:stretch>
        </p:blipFill>
        <p:spPr>
          <a:xfrm>
            <a:off x="3540706" y="2509205"/>
            <a:ext cx="2860093" cy="1839590"/>
          </a:xfrm>
          <a:prstGeom prst="rect">
            <a:avLst/>
          </a:prstGeom>
        </p:spPr>
      </p:pic>
      <p:pic>
        <p:nvPicPr>
          <p:cNvPr id="10" name="Picture 9">
            <a:extLst>
              <a:ext uri="{FF2B5EF4-FFF2-40B4-BE49-F238E27FC236}">
                <a16:creationId xmlns:a16="http://schemas.microsoft.com/office/drawing/2014/main" id="{5D761CAD-D4A7-4C84-9057-C7CB8550B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550" y="4956175"/>
            <a:ext cx="3181350" cy="1445242"/>
          </a:xfrm>
          <a:prstGeom prst="rect">
            <a:avLst/>
          </a:prstGeom>
        </p:spPr>
      </p:pic>
    </p:spTree>
    <p:extLst>
      <p:ext uri="{BB962C8B-B14F-4D97-AF65-F5344CB8AC3E}">
        <p14:creationId xmlns:p14="http://schemas.microsoft.com/office/powerpoint/2010/main" val="3304461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7D1C4A-78E6-4A6A-B1D7-B3A514A49AB4}"/>
              </a:ext>
            </a:extLst>
          </p:cNvPr>
          <p:cNvSpPr>
            <a:spLocks noGrp="1"/>
          </p:cNvSpPr>
          <p:nvPr>
            <p:ph type="title"/>
          </p:nvPr>
        </p:nvSpPr>
        <p:spPr/>
        <p:txBody>
          <a:bodyPr/>
          <a:lstStyle/>
          <a:p>
            <a:r>
              <a:rPr lang="en-GB" dirty="0"/>
              <a:t>Ionisation plus excitation –streamer chamber</a:t>
            </a:r>
          </a:p>
        </p:txBody>
      </p:sp>
      <p:pic>
        <p:nvPicPr>
          <p:cNvPr id="1026" name="Picture 2" descr="Resultado de imagen para streamer chambe pictures">
            <a:extLst>
              <a:ext uri="{FF2B5EF4-FFF2-40B4-BE49-F238E27FC236}">
                <a16:creationId xmlns:a16="http://schemas.microsoft.com/office/drawing/2014/main" id="{ED3D0340-16D9-439E-940E-B6D6AAF18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099" y="1394902"/>
            <a:ext cx="7083706" cy="503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44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21B40-2D5D-4B73-8F6C-4E8B3E31424F}"/>
              </a:ext>
            </a:extLst>
          </p:cNvPr>
          <p:cNvSpPr>
            <a:spLocks noGrp="1"/>
          </p:cNvSpPr>
          <p:nvPr>
            <p:ph type="title"/>
          </p:nvPr>
        </p:nvSpPr>
        <p:spPr/>
        <p:txBody>
          <a:bodyPr/>
          <a:lstStyle/>
          <a:p>
            <a:r>
              <a:rPr lang="en-GB" dirty="0"/>
              <a:t>Ionisation in solids – Si detectors</a:t>
            </a:r>
          </a:p>
        </p:txBody>
      </p:sp>
      <p:pic>
        <p:nvPicPr>
          <p:cNvPr id="4" name="Picture 3">
            <a:extLst>
              <a:ext uri="{FF2B5EF4-FFF2-40B4-BE49-F238E27FC236}">
                <a16:creationId xmlns:a16="http://schemas.microsoft.com/office/drawing/2014/main" id="{FE7AC5A2-C677-42D5-8561-F20DAB702378}"/>
              </a:ext>
            </a:extLst>
          </p:cNvPr>
          <p:cNvPicPr>
            <a:picLocks noChangeAspect="1"/>
          </p:cNvPicPr>
          <p:nvPr/>
        </p:nvPicPr>
        <p:blipFill rotWithShape="1">
          <a:blip r:embed="rId2">
            <a:extLst>
              <a:ext uri="{28A0092B-C50C-407E-A947-70E740481C1C}">
                <a14:useLocalDpi xmlns:a14="http://schemas.microsoft.com/office/drawing/2010/main" val="0"/>
              </a:ext>
            </a:extLst>
          </a:blip>
          <a:srcRect l="19722" t="41852" r="29166" b="9074"/>
          <a:stretch/>
        </p:blipFill>
        <p:spPr>
          <a:xfrm>
            <a:off x="3327400" y="2870200"/>
            <a:ext cx="4673600" cy="3365500"/>
          </a:xfrm>
          <a:prstGeom prst="rect">
            <a:avLst/>
          </a:prstGeom>
        </p:spPr>
      </p:pic>
    </p:spTree>
    <p:extLst>
      <p:ext uri="{BB962C8B-B14F-4D97-AF65-F5344CB8AC3E}">
        <p14:creationId xmlns:p14="http://schemas.microsoft.com/office/powerpoint/2010/main" val="2835367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AA19-6701-40D7-BA4E-78063B490101}"/>
              </a:ext>
            </a:extLst>
          </p:cNvPr>
          <p:cNvSpPr>
            <a:spLocks noGrp="1"/>
          </p:cNvSpPr>
          <p:nvPr>
            <p:ph type="title"/>
          </p:nvPr>
        </p:nvSpPr>
        <p:spPr/>
        <p:txBody>
          <a:bodyPr/>
          <a:lstStyle/>
          <a:p>
            <a:r>
              <a:rPr lang="en-GB" dirty="0"/>
              <a:t>To see the signals we need amplification</a:t>
            </a:r>
          </a:p>
        </p:txBody>
      </p:sp>
    </p:spTree>
    <p:extLst>
      <p:ext uri="{BB962C8B-B14F-4D97-AF65-F5344CB8AC3E}">
        <p14:creationId xmlns:p14="http://schemas.microsoft.com/office/powerpoint/2010/main" val="2197203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Multiplying the electrons </a:t>
            </a:r>
            <a:br>
              <a:rPr lang="en-GB" dirty="0"/>
            </a:br>
            <a:r>
              <a:rPr lang="en-GB" dirty="0"/>
              <a:t>Creating an avalanche in the gas</a:t>
            </a:r>
          </a:p>
        </p:txBody>
      </p:sp>
      <p:pic>
        <p:nvPicPr>
          <p:cNvPr id="3" name="Picture 2"/>
          <p:cNvPicPr>
            <a:picLocks noChangeAspect="1"/>
          </p:cNvPicPr>
          <p:nvPr/>
        </p:nvPicPr>
        <p:blipFill>
          <a:blip r:embed="rId2"/>
          <a:stretch>
            <a:fillRect/>
          </a:stretch>
        </p:blipFill>
        <p:spPr>
          <a:xfrm>
            <a:off x="2133600" y="2155765"/>
            <a:ext cx="5905500" cy="3869637"/>
          </a:xfrm>
          <a:prstGeom prst="rect">
            <a:avLst/>
          </a:prstGeom>
        </p:spPr>
      </p:pic>
    </p:spTree>
    <p:extLst>
      <p:ext uri="{BB962C8B-B14F-4D97-AF65-F5344CB8AC3E}">
        <p14:creationId xmlns:p14="http://schemas.microsoft.com/office/powerpoint/2010/main" val="3146348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1893445" y="274639"/>
            <a:ext cx="8405111" cy="5914418"/>
          </a:xfrm>
          <a:prstGeom prst="rect">
            <a:avLst/>
          </a:prstGeom>
        </p:spPr>
      </p:pic>
    </p:spTree>
    <p:extLst>
      <p:ext uri="{BB962C8B-B14F-4D97-AF65-F5344CB8AC3E}">
        <p14:creationId xmlns:p14="http://schemas.microsoft.com/office/powerpoint/2010/main" val="2758118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0EBB-1FF8-4EC5-B905-8F59079747A9}"/>
              </a:ext>
            </a:extLst>
          </p:cNvPr>
          <p:cNvSpPr>
            <a:spLocks noGrp="1"/>
          </p:cNvSpPr>
          <p:nvPr>
            <p:ph type="title"/>
          </p:nvPr>
        </p:nvSpPr>
        <p:spPr/>
        <p:txBody>
          <a:bodyPr/>
          <a:lstStyle/>
          <a:p>
            <a:r>
              <a:rPr lang="en-GB" dirty="0"/>
              <a:t>Multigap resistive plate chambers</a:t>
            </a:r>
          </a:p>
        </p:txBody>
      </p:sp>
      <p:pic>
        <p:nvPicPr>
          <p:cNvPr id="3" name="Picture 2">
            <a:extLst>
              <a:ext uri="{FF2B5EF4-FFF2-40B4-BE49-F238E27FC236}">
                <a16:creationId xmlns:a16="http://schemas.microsoft.com/office/drawing/2014/main" id="{CA99A95A-11C0-4B04-ABD0-F7EE032C2FA5}"/>
              </a:ext>
            </a:extLst>
          </p:cNvPr>
          <p:cNvPicPr>
            <a:picLocks noChangeAspect="1"/>
          </p:cNvPicPr>
          <p:nvPr/>
        </p:nvPicPr>
        <p:blipFill>
          <a:blip r:embed="rId2"/>
          <a:stretch>
            <a:fillRect/>
          </a:stretch>
        </p:blipFill>
        <p:spPr>
          <a:xfrm>
            <a:off x="1047879" y="0"/>
            <a:ext cx="10096242" cy="6858000"/>
          </a:xfrm>
          <a:prstGeom prst="rect">
            <a:avLst/>
          </a:prstGeom>
        </p:spPr>
      </p:pic>
    </p:spTree>
    <p:extLst>
      <p:ext uri="{BB962C8B-B14F-4D97-AF65-F5344CB8AC3E}">
        <p14:creationId xmlns:p14="http://schemas.microsoft.com/office/powerpoint/2010/main" val="1531804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31AB-62E4-409E-8954-190810D7A1CA}"/>
              </a:ext>
            </a:extLst>
          </p:cNvPr>
          <p:cNvSpPr>
            <a:spLocks noGrp="1"/>
          </p:cNvSpPr>
          <p:nvPr>
            <p:ph type="title"/>
          </p:nvPr>
        </p:nvSpPr>
        <p:spPr/>
        <p:txBody>
          <a:bodyPr/>
          <a:lstStyle/>
          <a:p>
            <a:r>
              <a:rPr lang="en-GB" dirty="0"/>
              <a:t>Multigap resistive plates</a:t>
            </a:r>
          </a:p>
        </p:txBody>
      </p:sp>
      <p:pic>
        <p:nvPicPr>
          <p:cNvPr id="3" name="Picture 2">
            <a:extLst>
              <a:ext uri="{FF2B5EF4-FFF2-40B4-BE49-F238E27FC236}">
                <a16:creationId xmlns:a16="http://schemas.microsoft.com/office/drawing/2014/main" id="{BEC9D837-9A5D-4F57-84CD-C6EEE158F16E}"/>
              </a:ext>
            </a:extLst>
          </p:cNvPr>
          <p:cNvPicPr>
            <a:picLocks noChangeAspect="1"/>
          </p:cNvPicPr>
          <p:nvPr/>
        </p:nvPicPr>
        <p:blipFill>
          <a:blip r:embed="rId2"/>
          <a:stretch>
            <a:fillRect/>
          </a:stretch>
        </p:blipFill>
        <p:spPr>
          <a:xfrm>
            <a:off x="1138238" y="1343748"/>
            <a:ext cx="8323262" cy="5157064"/>
          </a:xfrm>
          <a:prstGeom prst="rect">
            <a:avLst/>
          </a:prstGeom>
        </p:spPr>
      </p:pic>
    </p:spTree>
    <p:extLst>
      <p:ext uri="{BB962C8B-B14F-4D97-AF65-F5344CB8AC3E}">
        <p14:creationId xmlns:p14="http://schemas.microsoft.com/office/powerpoint/2010/main" val="476114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id="{AE3D4A1B-5508-4B05-8DB1-D743AF0D2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36" t="8424"/>
          <a:stretch>
            <a:fillRect/>
          </a:stretch>
        </p:blipFill>
        <p:spPr bwMode="auto">
          <a:xfrm>
            <a:off x="2600326" y="3606800"/>
            <a:ext cx="463867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a:extLst>
              <a:ext uri="{FF2B5EF4-FFF2-40B4-BE49-F238E27FC236}">
                <a16:creationId xmlns:a16="http://schemas.microsoft.com/office/drawing/2014/main" id="{9C07728A-678B-4321-9508-36FDC7A82695}"/>
              </a:ext>
            </a:extLst>
          </p:cNvPr>
          <p:cNvSpPr>
            <a:spLocks noGrp="1" noChangeArrowheads="1"/>
          </p:cNvSpPr>
          <p:nvPr>
            <p:ph type="title"/>
          </p:nvPr>
        </p:nvSpPr>
        <p:spPr>
          <a:xfrm>
            <a:off x="2667000" y="0"/>
            <a:ext cx="6858000" cy="533400"/>
          </a:xfrm>
        </p:spPr>
        <p:txBody>
          <a:bodyPr/>
          <a:lstStyle/>
          <a:p>
            <a:pPr eaLnBrk="1" hangingPunct="1"/>
            <a:r>
              <a:rPr lang="en-GB" altLang="en-US" sz="3200"/>
              <a:t>Gas electron multipliers (GEMs) </a:t>
            </a:r>
            <a:endParaRPr lang="en-GB" altLang="en-US"/>
          </a:p>
        </p:txBody>
      </p:sp>
      <p:pic>
        <p:nvPicPr>
          <p:cNvPr id="27652" name="Picture 4">
            <a:extLst>
              <a:ext uri="{FF2B5EF4-FFF2-40B4-BE49-F238E27FC236}">
                <a16:creationId xmlns:a16="http://schemas.microsoft.com/office/drawing/2014/main" id="{29F1D00C-02E8-4956-8039-C2744F2BD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57200"/>
            <a:ext cx="2578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C:\Documents and Settings\vossebeld\My Documents\My Pictures\gem field lines.gif">
            <a:extLst>
              <a:ext uri="{FF2B5EF4-FFF2-40B4-BE49-F238E27FC236}">
                <a16:creationId xmlns:a16="http://schemas.microsoft.com/office/drawing/2014/main" id="{52A6C068-A65F-4F04-8CBD-182B254366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0700" y="533400"/>
            <a:ext cx="25273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7">
            <a:extLst>
              <a:ext uri="{FF2B5EF4-FFF2-40B4-BE49-F238E27FC236}">
                <a16:creationId xmlns:a16="http://schemas.microsoft.com/office/drawing/2014/main" id="{64EB88D5-A882-49D0-A897-7F43513C8697}"/>
              </a:ext>
            </a:extLst>
          </p:cNvPr>
          <p:cNvSpPr txBox="1">
            <a:spLocks noChangeArrowheads="1"/>
          </p:cNvSpPr>
          <p:nvPr/>
        </p:nvSpPr>
        <p:spPr bwMode="auto">
          <a:xfrm>
            <a:off x="1524000" y="5867401"/>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2000"/>
              <a:t>Interesting applications: with multiple GEM foils no longer need any charge multiplication near anode. Combine GEMs with strip or pad detectors or even Silicon pixel detectors to get thin (and thus fast) particle detectors.</a:t>
            </a:r>
          </a:p>
        </p:txBody>
      </p:sp>
      <p:sp>
        <p:nvSpPr>
          <p:cNvPr id="27655" name="Text Box 8">
            <a:extLst>
              <a:ext uri="{FF2B5EF4-FFF2-40B4-BE49-F238E27FC236}">
                <a16:creationId xmlns:a16="http://schemas.microsoft.com/office/drawing/2014/main" id="{CC87D3C2-2DA5-45E6-A450-8FA955FEEE99}"/>
              </a:ext>
            </a:extLst>
          </p:cNvPr>
          <p:cNvSpPr txBox="1">
            <a:spLocks noChangeArrowheads="1"/>
          </p:cNvSpPr>
          <p:nvPr/>
        </p:nvSpPr>
        <p:spPr bwMode="auto">
          <a:xfrm>
            <a:off x="4419600" y="685801"/>
            <a:ext cx="388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2000"/>
              <a:t>Thin perforated kapton foil, metal clad on both sides. (~500V) </a:t>
            </a:r>
          </a:p>
        </p:txBody>
      </p:sp>
      <p:sp>
        <p:nvSpPr>
          <p:cNvPr id="27656" name="Text Box 9">
            <a:extLst>
              <a:ext uri="{FF2B5EF4-FFF2-40B4-BE49-F238E27FC236}">
                <a16:creationId xmlns:a16="http://schemas.microsoft.com/office/drawing/2014/main" id="{3CE518EF-7831-4327-B45F-DDB1922ACC1D}"/>
              </a:ext>
            </a:extLst>
          </p:cNvPr>
          <p:cNvSpPr txBox="1">
            <a:spLocks noChangeArrowheads="1"/>
          </p:cNvSpPr>
          <p:nvPr/>
        </p:nvSpPr>
        <p:spPr bwMode="auto">
          <a:xfrm>
            <a:off x="4419600" y="1524001"/>
            <a:ext cx="3505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2000"/>
              <a:t>Field lines squeezed through small gaps. This causes gas amplification in the gap.</a:t>
            </a:r>
          </a:p>
        </p:txBody>
      </p:sp>
      <p:sp>
        <p:nvSpPr>
          <p:cNvPr id="27657" name="Rectangle 10">
            <a:extLst>
              <a:ext uri="{FF2B5EF4-FFF2-40B4-BE49-F238E27FC236}">
                <a16:creationId xmlns:a16="http://schemas.microsoft.com/office/drawing/2014/main" id="{4D642A97-2D7A-481F-BFAB-BA5BD6FF4EDF}"/>
              </a:ext>
            </a:extLst>
          </p:cNvPr>
          <p:cNvSpPr>
            <a:spLocks noChangeArrowheads="1"/>
          </p:cNvSpPr>
          <p:nvPr/>
        </p:nvSpPr>
        <p:spPr bwMode="auto">
          <a:xfrm>
            <a:off x="1752601" y="2971801"/>
            <a:ext cx="5464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a:t>Less gas amplification needed near the anode strips.</a:t>
            </a:r>
          </a:p>
          <a:p>
            <a:pPr eaLnBrk="1" hangingPunct="1"/>
            <a:r>
              <a:rPr lang="en-GB" altLang="en-US" sz="2000"/>
              <a:t>Invented to rescue MSGC technology.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A2894-E515-436A-90FF-75CA600FD8C3}"/>
              </a:ext>
            </a:extLst>
          </p:cNvPr>
          <p:cNvSpPr>
            <a:spLocks noGrp="1"/>
          </p:cNvSpPr>
          <p:nvPr>
            <p:ph type="title"/>
          </p:nvPr>
        </p:nvSpPr>
        <p:spPr/>
        <p:txBody>
          <a:bodyPr/>
          <a:lstStyle/>
          <a:p>
            <a:r>
              <a:rPr lang="en-GB" dirty="0"/>
              <a:t>How does radiation interact with matter -  </a:t>
            </a:r>
          </a:p>
        </p:txBody>
      </p:sp>
      <p:sp>
        <p:nvSpPr>
          <p:cNvPr id="3" name="Content Placeholder 2">
            <a:extLst>
              <a:ext uri="{FF2B5EF4-FFF2-40B4-BE49-F238E27FC236}">
                <a16:creationId xmlns:a16="http://schemas.microsoft.com/office/drawing/2014/main" id="{27DC2338-1A03-48E4-9592-ECF902BE2B7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0880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FC38-1FB6-4448-B9F5-D863EC9AAAFE}"/>
              </a:ext>
            </a:extLst>
          </p:cNvPr>
          <p:cNvSpPr>
            <a:spLocks noGrp="1"/>
          </p:cNvSpPr>
          <p:nvPr>
            <p:ph type="title"/>
          </p:nvPr>
        </p:nvSpPr>
        <p:spPr/>
        <p:txBody>
          <a:bodyPr/>
          <a:lstStyle/>
          <a:p>
            <a:r>
              <a:rPr lang="en-GB" dirty="0"/>
              <a:t>Gem operation </a:t>
            </a:r>
          </a:p>
        </p:txBody>
      </p:sp>
      <p:pic>
        <p:nvPicPr>
          <p:cNvPr id="3" name="Picture 2">
            <a:extLst>
              <a:ext uri="{FF2B5EF4-FFF2-40B4-BE49-F238E27FC236}">
                <a16:creationId xmlns:a16="http://schemas.microsoft.com/office/drawing/2014/main" id="{C5C42617-9626-46A4-81FA-C0E1BFE0C1C9}"/>
              </a:ext>
            </a:extLst>
          </p:cNvPr>
          <p:cNvPicPr>
            <a:picLocks noChangeAspect="1"/>
          </p:cNvPicPr>
          <p:nvPr/>
        </p:nvPicPr>
        <p:blipFill>
          <a:blip r:embed="rId2"/>
          <a:stretch>
            <a:fillRect/>
          </a:stretch>
        </p:blipFill>
        <p:spPr>
          <a:xfrm>
            <a:off x="1720850" y="1879600"/>
            <a:ext cx="9334500" cy="5715000"/>
          </a:xfrm>
          <a:prstGeom prst="rect">
            <a:avLst/>
          </a:prstGeom>
        </p:spPr>
      </p:pic>
    </p:spTree>
    <p:extLst>
      <p:ext uri="{BB962C8B-B14F-4D97-AF65-F5344CB8AC3E}">
        <p14:creationId xmlns:p14="http://schemas.microsoft.com/office/powerpoint/2010/main" val="4006048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1676400" y="762000"/>
            <a:ext cx="8534400" cy="5334000"/>
          </a:xfrm>
        </p:spPr>
        <p:txBody>
          <a:bodyPr/>
          <a:lstStyle/>
          <a:p>
            <a:pPr eaLnBrk="1" hangingPunct="1"/>
            <a:r>
              <a:rPr lang="en-US" sz="2400"/>
              <a:t>Ionization produced by charged particles can excite atoms and molecules in the medium to higher energy levels</a:t>
            </a:r>
          </a:p>
          <a:p>
            <a:pPr eaLnBrk="1" hangingPunct="1"/>
            <a:r>
              <a:rPr lang="en-US" sz="2400"/>
              <a:t>The subsequent de-excitation process produces lights that can be detected  and provide evidence for the traversal of the charged particles</a:t>
            </a:r>
          </a:p>
          <a:p>
            <a:pPr eaLnBrk="1" hangingPunct="1"/>
            <a:r>
              <a:rPr lang="en-US" sz="2400"/>
              <a:t>Scintillators are the materials that can produce lights in visible part of the spectrum</a:t>
            </a:r>
          </a:p>
        </p:txBody>
      </p:sp>
      <p:graphicFrame>
        <p:nvGraphicFramePr>
          <p:cNvPr id="74754" name="Object 2"/>
          <p:cNvGraphicFramePr>
            <a:graphicFrameLocks noChangeAspect="1"/>
          </p:cNvGraphicFramePr>
          <p:nvPr/>
        </p:nvGraphicFramePr>
        <p:xfrm>
          <a:off x="1524000" y="0"/>
          <a:ext cx="914400" cy="190500"/>
        </p:xfrm>
        <a:graphic>
          <a:graphicData uri="http://schemas.openxmlformats.org/presentationml/2006/ole">
            <mc:AlternateContent xmlns:mc="http://schemas.openxmlformats.org/markup-compatibility/2006">
              <mc:Choice xmlns:v="urn:schemas-microsoft-com:vml" Requires="v">
                <p:oleObj spid="_x0000_s2053" name="Equation" r:id="rId3" imgW="914400" imgH="190080" progId="Equation.DSMT4">
                  <p:embed/>
                </p:oleObj>
              </mc:Choice>
              <mc:Fallback>
                <p:oleObj name="Equation" r:id="rId3" imgW="914400" imgH="190080" progId="Equation.DSMT4">
                  <p:embed/>
                  <p:pic>
                    <p:nvPicPr>
                      <p:cNvPr id="7475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nvSpPr>
        <p:spPr bwMode="auto">
          <a:xfrm>
            <a:off x="1524000" y="0"/>
            <a:ext cx="9144000" cy="685800"/>
          </a:xfrm>
          <a:prstGeom prst="rect">
            <a:avLst/>
          </a:prstGeom>
          <a:noFill/>
          <a:ln w="9525">
            <a:noFill/>
            <a:miter lim="800000"/>
            <a:headEnd/>
            <a:tailEnd/>
          </a:ln>
        </p:spPr>
        <p:txBody>
          <a:bodyPr anchor="ctr"/>
          <a:lstStyle/>
          <a:p>
            <a:pPr algn="ctr"/>
            <a:r>
              <a:rPr lang="en-US" sz="4400">
                <a:solidFill>
                  <a:schemeClr val="tx2"/>
                </a:solidFill>
              </a:rPr>
              <a:t>Scintillation Counters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wipe(left)">
                                      <p:cBhvr>
                                        <p:cTn id="7" dur="300"/>
                                        <p:tgtEl>
                                          <p:spTgt spid="655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5538">
                                            <p:txEl>
                                              <p:pRg st="1" end="1"/>
                                            </p:txEl>
                                          </p:spTgt>
                                        </p:tgtEl>
                                        <p:attrNameLst>
                                          <p:attrName>style.visibility</p:attrName>
                                        </p:attrNameLst>
                                      </p:cBhvr>
                                      <p:to>
                                        <p:strVal val="visible"/>
                                      </p:to>
                                    </p:set>
                                    <p:animEffect transition="in" filter="wipe(left)">
                                      <p:cBhvr>
                                        <p:cTn id="12" dur="300"/>
                                        <p:tgtEl>
                                          <p:spTgt spid="655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65538">
                                            <p:txEl>
                                              <p:pRg st="2" end="2"/>
                                            </p:txEl>
                                          </p:spTgt>
                                        </p:tgtEl>
                                        <p:attrNameLst>
                                          <p:attrName>style.visibility</p:attrName>
                                        </p:attrNameLst>
                                      </p:cBhvr>
                                      <p:to>
                                        <p:strVal val="visible"/>
                                      </p:to>
                                    </p:set>
                                    <p:animEffect transition="in" filter="wipe(left)">
                                      <p:cBhvr>
                                        <p:cTn id="17" dur="300"/>
                                        <p:tgtEl>
                                          <p:spTgt spid="655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1676400" y="685800"/>
            <a:ext cx="8991600" cy="6096000"/>
          </a:xfrm>
        </p:spPr>
        <p:txBody>
          <a:bodyPr/>
          <a:lstStyle/>
          <a:p>
            <a:pPr eaLnBrk="1" hangingPunct="1">
              <a:lnSpc>
                <a:spcPct val="80000"/>
              </a:lnSpc>
            </a:pPr>
            <a:r>
              <a:rPr lang="en-US"/>
              <a:t>Two types of scintillators</a:t>
            </a:r>
          </a:p>
          <a:p>
            <a:pPr lvl="1" eaLnBrk="1" hangingPunct="1">
              <a:lnSpc>
                <a:spcPct val="80000"/>
              </a:lnSpc>
            </a:pPr>
            <a:r>
              <a:rPr lang="en-US" sz="3200"/>
              <a:t>Organic or plastic</a:t>
            </a:r>
          </a:p>
          <a:p>
            <a:pPr lvl="2" eaLnBrk="1" hangingPunct="1">
              <a:lnSpc>
                <a:spcPct val="80000"/>
              </a:lnSpc>
            </a:pPr>
            <a:r>
              <a:rPr lang="en-US" sz="2800"/>
              <a:t>Tend to emit ultra-violate</a:t>
            </a:r>
          </a:p>
          <a:p>
            <a:pPr lvl="2" eaLnBrk="1" hangingPunct="1">
              <a:lnSpc>
                <a:spcPct val="80000"/>
              </a:lnSpc>
            </a:pPr>
            <a:r>
              <a:rPr lang="en-US" sz="2800"/>
              <a:t>Wavelength shifters are needed to reduce attenuation</a:t>
            </a:r>
          </a:p>
          <a:p>
            <a:pPr lvl="2" eaLnBrk="1" hangingPunct="1">
              <a:lnSpc>
                <a:spcPct val="80000"/>
              </a:lnSpc>
            </a:pPr>
            <a:r>
              <a:rPr lang="en-US" sz="2800"/>
              <a:t>Faster decay time (10</a:t>
            </a:r>
            <a:r>
              <a:rPr lang="en-US" sz="2800" baseline="30000"/>
              <a:t>-8</a:t>
            </a:r>
            <a:r>
              <a:rPr lang="en-US" sz="2800"/>
              <a:t>s)</a:t>
            </a:r>
          </a:p>
          <a:p>
            <a:pPr lvl="2" eaLnBrk="1" hangingPunct="1">
              <a:lnSpc>
                <a:spcPct val="80000"/>
              </a:lnSpc>
            </a:pPr>
            <a:r>
              <a:rPr lang="en-US" sz="2800"/>
              <a:t>More appropriate for high flux environment</a:t>
            </a:r>
          </a:p>
          <a:p>
            <a:pPr lvl="1" eaLnBrk="1" hangingPunct="1">
              <a:lnSpc>
                <a:spcPct val="80000"/>
              </a:lnSpc>
            </a:pPr>
            <a:r>
              <a:rPr lang="en-US" sz="3200"/>
              <a:t>Inorganic or crystalline (NaI or CsI)</a:t>
            </a:r>
          </a:p>
          <a:p>
            <a:pPr lvl="2" eaLnBrk="1" hangingPunct="1">
              <a:lnSpc>
                <a:spcPct val="80000"/>
              </a:lnSpc>
            </a:pPr>
            <a:r>
              <a:rPr lang="en-US" sz="2800"/>
              <a:t>Doped with activators that can be excited by electron-hole pairs produced by charged particles in the crystal lattice</a:t>
            </a:r>
          </a:p>
          <a:p>
            <a:pPr lvl="2" eaLnBrk="1" hangingPunct="1">
              <a:lnSpc>
                <a:spcPct val="80000"/>
              </a:lnSpc>
            </a:pPr>
            <a:r>
              <a:rPr lang="en-US" sz="2800"/>
              <a:t>These dopants can then be deexcited through photon emission</a:t>
            </a:r>
          </a:p>
          <a:p>
            <a:pPr lvl="2" eaLnBrk="1" hangingPunct="1">
              <a:lnSpc>
                <a:spcPct val="80000"/>
              </a:lnSpc>
            </a:pPr>
            <a:r>
              <a:rPr lang="en-US" sz="2800"/>
              <a:t>Decay time of order 10</a:t>
            </a:r>
            <a:r>
              <a:rPr lang="en-US" sz="2800" baseline="30000"/>
              <a:t>-6</a:t>
            </a:r>
            <a:r>
              <a:rPr lang="en-US" sz="2800"/>
              <a:t>sec</a:t>
            </a:r>
          </a:p>
          <a:p>
            <a:pPr lvl="2" eaLnBrk="1" hangingPunct="1">
              <a:lnSpc>
                <a:spcPct val="80000"/>
              </a:lnSpc>
            </a:pPr>
            <a:r>
              <a:rPr lang="en-US" sz="2800"/>
              <a:t>Used in low energy detection</a:t>
            </a:r>
          </a:p>
        </p:txBody>
      </p:sp>
      <p:graphicFrame>
        <p:nvGraphicFramePr>
          <p:cNvPr id="75778" name="Object 2"/>
          <p:cNvGraphicFramePr>
            <a:graphicFrameLocks noChangeAspect="1"/>
          </p:cNvGraphicFramePr>
          <p:nvPr/>
        </p:nvGraphicFramePr>
        <p:xfrm>
          <a:off x="1524000" y="0"/>
          <a:ext cx="914400" cy="190500"/>
        </p:xfrm>
        <a:graphic>
          <a:graphicData uri="http://schemas.openxmlformats.org/presentationml/2006/ole">
            <mc:AlternateContent xmlns:mc="http://schemas.openxmlformats.org/markup-compatibility/2006">
              <mc:Choice xmlns:v="urn:schemas-microsoft-com:vml" Requires="v">
                <p:oleObj spid="_x0000_s3077" name="Equation" r:id="rId3" imgW="914400" imgH="190080" progId="Equation.DSMT4">
                  <p:embed/>
                </p:oleObj>
              </mc:Choice>
              <mc:Fallback>
                <p:oleObj name="Equation" r:id="rId3" imgW="914400" imgH="190080" progId="Equation.DSMT4">
                  <p:embed/>
                  <p:pic>
                    <p:nvPicPr>
                      <p:cNvPr id="7577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Rectangle 4"/>
          <p:cNvSpPr>
            <a:spLocks noChangeArrowheads="1"/>
          </p:cNvSpPr>
          <p:nvPr/>
        </p:nvSpPr>
        <p:spPr bwMode="auto">
          <a:xfrm>
            <a:off x="1524000" y="0"/>
            <a:ext cx="9144000" cy="685800"/>
          </a:xfrm>
          <a:prstGeom prst="rect">
            <a:avLst/>
          </a:prstGeom>
          <a:noFill/>
          <a:ln w="9525">
            <a:noFill/>
            <a:miter lim="800000"/>
            <a:headEnd/>
            <a:tailEnd/>
          </a:ln>
        </p:spPr>
        <p:txBody>
          <a:bodyPr anchor="ctr"/>
          <a:lstStyle/>
          <a:p>
            <a:pPr algn="ctr"/>
            <a:r>
              <a:rPr lang="en-US" sz="4400">
                <a:solidFill>
                  <a:schemeClr val="tx2"/>
                </a:solidFill>
              </a:rPr>
              <a:t>Scintillation Counters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7586">
                                            <p:txEl>
                                              <p:pRg st="0" end="0"/>
                                            </p:txEl>
                                          </p:spTgt>
                                        </p:tgtEl>
                                        <p:attrNameLst>
                                          <p:attrName>style.visibility</p:attrName>
                                        </p:attrNameLst>
                                      </p:cBhvr>
                                      <p:to>
                                        <p:strVal val="visible"/>
                                      </p:to>
                                    </p:set>
                                    <p:animEffect transition="in" filter="wipe(left)">
                                      <p:cBhvr>
                                        <p:cTn id="7" dur="300"/>
                                        <p:tgtEl>
                                          <p:spTgt spid="675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7586">
                                            <p:txEl>
                                              <p:pRg st="1" end="1"/>
                                            </p:txEl>
                                          </p:spTgt>
                                        </p:tgtEl>
                                        <p:attrNameLst>
                                          <p:attrName>style.visibility</p:attrName>
                                        </p:attrNameLst>
                                      </p:cBhvr>
                                      <p:to>
                                        <p:strVal val="visible"/>
                                      </p:to>
                                    </p:set>
                                    <p:animEffect transition="in" filter="wipe(left)">
                                      <p:cBhvr>
                                        <p:cTn id="12" dur="300"/>
                                        <p:tgtEl>
                                          <p:spTgt spid="675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67586">
                                            <p:txEl>
                                              <p:pRg st="2" end="2"/>
                                            </p:txEl>
                                          </p:spTgt>
                                        </p:tgtEl>
                                        <p:attrNameLst>
                                          <p:attrName>style.visibility</p:attrName>
                                        </p:attrNameLst>
                                      </p:cBhvr>
                                      <p:to>
                                        <p:strVal val="visible"/>
                                      </p:to>
                                    </p:set>
                                    <p:animEffect transition="in" filter="wipe(left)">
                                      <p:cBhvr>
                                        <p:cTn id="17" dur="300"/>
                                        <p:tgtEl>
                                          <p:spTgt spid="675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67586">
                                            <p:txEl>
                                              <p:pRg st="3" end="3"/>
                                            </p:txEl>
                                          </p:spTgt>
                                        </p:tgtEl>
                                        <p:attrNameLst>
                                          <p:attrName>style.visibility</p:attrName>
                                        </p:attrNameLst>
                                      </p:cBhvr>
                                      <p:to>
                                        <p:strVal val="visible"/>
                                      </p:to>
                                    </p:set>
                                    <p:animEffect transition="in" filter="wipe(left)">
                                      <p:cBhvr>
                                        <p:cTn id="22" dur="300"/>
                                        <p:tgtEl>
                                          <p:spTgt spid="675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67586">
                                            <p:txEl>
                                              <p:pRg st="4" end="4"/>
                                            </p:txEl>
                                          </p:spTgt>
                                        </p:tgtEl>
                                        <p:attrNameLst>
                                          <p:attrName>style.visibility</p:attrName>
                                        </p:attrNameLst>
                                      </p:cBhvr>
                                      <p:to>
                                        <p:strVal val="visible"/>
                                      </p:to>
                                    </p:set>
                                    <p:animEffect transition="in" filter="wipe(left)">
                                      <p:cBhvr>
                                        <p:cTn id="27" dur="300"/>
                                        <p:tgtEl>
                                          <p:spTgt spid="675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67586">
                                            <p:txEl>
                                              <p:pRg st="5" end="5"/>
                                            </p:txEl>
                                          </p:spTgt>
                                        </p:tgtEl>
                                        <p:attrNameLst>
                                          <p:attrName>style.visibility</p:attrName>
                                        </p:attrNameLst>
                                      </p:cBhvr>
                                      <p:to>
                                        <p:strVal val="visible"/>
                                      </p:to>
                                    </p:set>
                                    <p:animEffect transition="in" filter="wipe(left)">
                                      <p:cBhvr>
                                        <p:cTn id="32" dur="300"/>
                                        <p:tgtEl>
                                          <p:spTgt spid="675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67586">
                                            <p:txEl>
                                              <p:pRg st="6" end="6"/>
                                            </p:txEl>
                                          </p:spTgt>
                                        </p:tgtEl>
                                        <p:attrNameLst>
                                          <p:attrName>style.visibility</p:attrName>
                                        </p:attrNameLst>
                                      </p:cBhvr>
                                      <p:to>
                                        <p:strVal val="visible"/>
                                      </p:to>
                                    </p:set>
                                    <p:animEffect transition="in" filter="wipe(left)">
                                      <p:cBhvr>
                                        <p:cTn id="37" dur="300"/>
                                        <p:tgtEl>
                                          <p:spTgt spid="675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67586">
                                            <p:txEl>
                                              <p:pRg st="7" end="7"/>
                                            </p:txEl>
                                          </p:spTgt>
                                        </p:tgtEl>
                                        <p:attrNameLst>
                                          <p:attrName>style.visibility</p:attrName>
                                        </p:attrNameLst>
                                      </p:cBhvr>
                                      <p:to>
                                        <p:strVal val="visible"/>
                                      </p:to>
                                    </p:set>
                                    <p:animEffect transition="in" filter="wipe(left)">
                                      <p:cBhvr>
                                        <p:cTn id="42" dur="300"/>
                                        <p:tgtEl>
                                          <p:spTgt spid="6758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67586">
                                            <p:txEl>
                                              <p:pRg st="8" end="8"/>
                                            </p:txEl>
                                          </p:spTgt>
                                        </p:tgtEl>
                                        <p:attrNameLst>
                                          <p:attrName>style.visibility</p:attrName>
                                        </p:attrNameLst>
                                      </p:cBhvr>
                                      <p:to>
                                        <p:strVal val="visible"/>
                                      </p:to>
                                    </p:set>
                                    <p:animEffect transition="in" filter="wipe(left)">
                                      <p:cBhvr>
                                        <p:cTn id="47" dur="300"/>
                                        <p:tgtEl>
                                          <p:spTgt spid="6758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67586">
                                            <p:txEl>
                                              <p:pRg st="9" end="9"/>
                                            </p:txEl>
                                          </p:spTgt>
                                        </p:tgtEl>
                                        <p:attrNameLst>
                                          <p:attrName>style.visibility</p:attrName>
                                        </p:attrNameLst>
                                      </p:cBhvr>
                                      <p:to>
                                        <p:strVal val="visible"/>
                                      </p:to>
                                    </p:set>
                                    <p:animEffect transition="in" filter="wipe(left)">
                                      <p:cBhvr>
                                        <p:cTn id="52" dur="300"/>
                                        <p:tgtEl>
                                          <p:spTgt spid="6758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67586">
                                            <p:txEl>
                                              <p:pRg st="10" end="10"/>
                                            </p:txEl>
                                          </p:spTgt>
                                        </p:tgtEl>
                                        <p:attrNameLst>
                                          <p:attrName>style.visibility</p:attrName>
                                        </p:attrNameLst>
                                      </p:cBhvr>
                                      <p:to>
                                        <p:strVal val="visible"/>
                                      </p:to>
                                    </p:set>
                                    <p:animEffect transition="in" filter="wipe(left)">
                                      <p:cBhvr>
                                        <p:cTn id="57" dur="300"/>
                                        <p:tgtEl>
                                          <p:spTgt spid="6758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1600200" y="533400"/>
            <a:ext cx="8991600" cy="6096000"/>
          </a:xfrm>
        </p:spPr>
        <p:txBody>
          <a:bodyPr/>
          <a:lstStyle/>
          <a:p>
            <a:pPr eaLnBrk="1" hangingPunct="1"/>
            <a:r>
              <a:rPr lang="en-US" sz="3600"/>
              <a:t>The light produced by scintillators are usually too weak to see</a:t>
            </a:r>
          </a:p>
          <a:p>
            <a:pPr lvl="1" eaLnBrk="1" hangingPunct="1"/>
            <a:r>
              <a:rPr lang="en-US" sz="3200"/>
              <a:t>Photon signal needs amplification through photomultiplier tubes</a:t>
            </a:r>
          </a:p>
          <a:p>
            <a:pPr lvl="2" eaLnBrk="1" hangingPunct="1"/>
            <a:r>
              <a:rPr lang="en-US" sz="2800"/>
              <a:t>Gets the light from scintillator directly or through light guide</a:t>
            </a:r>
          </a:p>
          <a:p>
            <a:pPr lvl="3" eaLnBrk="1" hangingPunct="1"/>
            <a:r>
              <a:rPr lang="en-US" sz="2400"/>
              <a:t>Photocathode: Made of material in which valence electrons are loosely bound and are easy to cause photo-electric effect (2 – 12 cm diameter)</a:t>
            </a:r>
          </a:p>
          <a:p>
            <a:pPr lvl="3" eaLnBrk="1" hangingPunct="1"/>
            <a:r>
              <a:rPr lang="en-US" sz="2400"/>
              <a:t>Series of multiple dynodes that are made of material with relatively low work-function</a:t>
            </a:r>
          </a:p>
          <a:p>
            <a:pPr lvl="4" eaLnBrk="1" hangingPunct="1"/>
            <a:r>
              <a:rPr lang="en-US" sz="2400"/>
              <a:t>Operating at an increasing potential difference (100 – 200 V difference between dynodes</a:t>
            </a:r>
          </a:p>
          <a:p>
            <a:pPr lvl="2" eaLnBrk="1" hangingPunct="1"/>
            <a:endParaRPr lang="en-US" sz="2800"/>
          </a:p>
        </p:txBody>
      </p:sp>
      <p:graphicFrame>
        <p:nvGraphicFramePr>
          <p:cNvPr id="76802" name="Object 2"/>
          <p:cNvGraphicFramePr>
            <a:graphicFrameLocks noChangeAspect="1"/>
          </p:cNvGraphicFramePr>
          <p:nvPr/>
        </p:nvGraphicFramePr>
        <p:xfrm>
          <a:off x="1524000" y="0"/>
          <a:ext cx="914400" cy="190500"/>
        </p:xfrm>
        <a:graphic>
          <a:graphicData uri="http://schemas.openxmlformats.org/presentationml/2006/ole">
            <mc:AlternateContent xmlns:mc="http://schemas.openxmlformats.org/markup-compatibility/2006">
              <mc:Choice xmlns:v="urn:schemas-microsoft-com:vml" Requires="v">
                <p:oleObj spid="_x0000_s4101" name="Equation" r:id="rId3" imgW="914400" imgH="190080" progId="Equation.DSMT4">
                  <p:embed/>
                </p:oleObj>
              </mc:Choice>
              <mc:Fallback>
                <p:oleObj name="Equation" r:id="rId3" imgW="914400" imgH="190080" progId="Equation.DSMT4">
                  <p:embed/>
                  <p:pic>
                    <p:nvPicPr>
                      <p:cNvPr id="768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4" name="Rectangle 4"/>
          <p:cNvSpPr>
            <a:spLocks noChangeArrowheads="1"/>
          </p:cNvSpPr>
          <p:nvPr/>
        </p:nvSpPr>
        <p:spPr bwMode="auto">
          <a:xfrm>
            <a:off x="1524000" y="0"/>
            <a:ext cx="9144000" cy="685800"/>
          </a:xfrm>
          <a:prstGeom prst="rect">
            <a:avLst/>
          </a:prstGeom>
          <a:noFill/>
          <a:ln w="9525">
            <a:noFill/>
            <a:miter lim="800000"/>
            <a:headEnd/>
            <a:tailEnd/>
          </a:ln>
        </p:spPr>
        <p:txBody>
          <a:bodyPr anchor="ctr"/>
          <a:lstStyle/>
          <a:p>
            <a:pPr algn="ctr"/>
            <a:r>
              <a:rPr lang="en-US" sz="3200">
                <a:solidFill>
                  <a:schemeClr val="tx2"/>
                </a:solidFill>
              </a:rPr>
              <a:t>Scintillation Counters – Photo-multiplier Tube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8610">
                                            <p:txEl>
                                              <p:pRg st="0" end="0"/>
                                            </p:txEl>
                                          </p:spTgt>
                                        </p:tgtEl>
                                        <p:attrNameLst>
                                          <p:attrName>style.visibility</p:attrName>
                                        </p:attrNameLst>
                                      </p:cBhvr>
                                      <p:to>
                                        <p:strVal val="visible"/>
                                      </p:to>
                                    </p:set>
                                    <p:animEffect transition="in" filter="wipe(left)">
                                      <p:cBhvr>
                                        <p:cTn id="7" dur="300"/>
                                        <p:tgtEl>
                                          <p:spTgt spid="686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8610">
                                            <p:txEl>
                                              <p:pRg st="1" end="1"/>
                                            </p:txEl>
                                          </p:spTgt>
                                        </p:tgtEl>
                                        <p:attrNameLst>
                                          <p:attrName>style.visibility</p:attrName>
                                        </p:attrNameLst>
                                      </p:cBhvr>
                                      <p:to>
                                        <p:strVal val="visible"/>
                                      </p:to>
                                    </p:set>
                                    <p:animEffect transition="in" filter="wipe(left)">
                                      <p:cBhvr>
                                        <p:cTn id="12" dur="300"/>
                                        <p:tgtEl>
                                          <p:spTgt spid="686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68610">
                                            <p:txEl>
                                              <p:pRg st="2" end="2"/>
                                            </p:txEl>
                                          </p:spTgt>
                                        </p:tgtEl>
                                        <p:attrNameLst>
                                          <p:attrName>style.visibility</p:attrName>
                                        </p:attrNameLst>
                                      </p:cBhvr>
                                      <p:to>
                                        <p:strVal val="visible"/>
                                      </p:to>
                                    </p:set>
                                    <p:animEffect transition="in" filter="wipe(left)">
                                      <p:cBhvr>
                                        <p:cTn id="17" dur="300"/>
                                        <p:tgtEl>
                                          <p:spTgt spid="686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68610">
                                            <p:txEl>
                                              <p:pRg st="3" end="3"/>
                                            </p:txEl>
                                          </p:spTgt>
                                        </p:tgtEl>
                                        <p:attrNameLst>
                                          <p:attrName>style.visibility</p:attrName>
                                        </p:attrNameLst>
                                      </p:cBhvr>
                                      <p:to>
                                        <p:strVal val="visible"/>
                                      </p:to>
                                    </p:set>
                                    <p:animEffect transition="in" filter="wipe(left)">
                                      <p:cBhvr>
                                        <p:cTn id="22" dur="300"/>
                                        <p:tgtEl>
                                          <p:spTgt spid="686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68610">
                                            <p:txEl>
                                              <p:pRg st="4" end="4"/>
                                            </p:txEl>
                                          </p:spTgt>
                                        </p:tgtEl>
                                        <p:attrNameLst>
                                          <p:attrName>style.visibility</p:attrName>
                                        </p:attrNameLst>
                                      </p:cBhvr>
                                      <p:to>
                                        <p:strVal val="visible"/>
                                      </p:to>
                                    </p:set>
                                    <p:animEffect transition="in" filter="wipe(left)">
                                      <p:cBhvr>
                                        <p:cTn id="27" dur="300"/>
                                        <p:tgtEl>
                                          <p:spTgt spid="686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68610">
                                            <p:txEl>
                                              <p:pRg st="5" end="5"/>
                                            </p:txEl>
                                          </p:spTgt>
                                        </p:tgtEl>
                                        <p:attrNameLst>
                                          <p:attrName>style.visibility</p:attrName>
                                        </p:attrNameLst>
                                      </p:cBhvr>
                                      <p:to>
                                        <p:strVal val="visible"/>
                                      </p:to>
                                    </p:set>
                                    <p:animEffect transition="in" filter="wipe(left)">
                                      <p:cBhvr>
                                        <p:cTn id="32" dur="300"/>
                                        <p:tgtEl>
                                          <p:spTgt spid="686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3DF3-07B6-4DC4-B077-B5EAFBD6822F}"/>
              </a:ext>
            </a:extLst>
          </p:cNvPr>
          <p:cNvSpPr>
            <a:spLocks noGrp="1"/>
          </p:cNvSpPr>
          <p:nvPr>
            <p:ph type="title"/>
          </p:nvPr>
        </p:nvSpPr>
        <p:spPr/>
        <p:txBody>
          <a:bodyPr/>
          <a:lstStyle/>
          <a:p>
            <a:r>
              <a:rPr lang="en-GB" dirty="0"/>
              <a:t>Principle of photomultiplier tubes</a:t>
            </a:r>
          </a:p>
        </p:txBody>
      </p:sp>
      <p:pic>
        <p:nvPicPr>
          <p:cNvPr id="5" name="Content Placeholder 4">
            <a:extLst>
              <a:ext uri="{FF2B5EF4-FFF2-40B4-BE49-F238E27FC236}">
                <a16:creationId xmlns:a16="http://schemas.microsoft.com/office/drawing/2014/main" id="{378A9F86-3164-4E8B-914C-D695825BD5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394273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1928813" y="1330325"/>
            <a:ext cx="4648200" cy="457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2400" b="1" dirty="0">
                <a:solidFill>
                  <a:srgbClr val="002060"/>
                </a:solidFill>
                <a:latin typeface="AvantGarde Bk BT" pitchFamily="34" charset="0"/>
              </a:rPr>
              <a:t>2. </a:t>
            </a:r>
            <a:r>
              <a:rPr lang="es-ES_tradnl" altLang="es-ES" sz="2400" b="1" dirty="0" err="1">
                <a:solidFill>
                  <a:srgbClr val="002060"/>
                </a:solidFill>
                <a:latin typeface="AvantGarde Bk BT" pitchFamily="34" charset="0"/>
              </a:rPr>
              <a:t>Inelastic</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collisions</a:t>
            </a:r>
            <a:endParaRPr lang="es-ES_tradnl" altLang="es-ES" sz="2400" dirty="0">
              <a:solidFill>
                <a:srgbClr val="002060"/>
              </a:solidFill>
              <a:latin typeface="AvantGarde Bk BT" pitchFamily="34" charset="0"/>
            </a:endParaRPr>
          </a:p>
        </p:txBody>
      </p:sp>
      <p:grpSp>
        <p:nvGrpSpPr>
          <p:cNvPr id="50180" name="Group 4"/>
          <p:cNvGrpSpPr>
            <a:grpSpLocks/>
          </p:cNvGrpSpPr>
          <p:nvPr/>
        </p:nvGrpSpPr>
        <p:grpSpPr bwMode="auto">
          <a:xfrm>
            <a:off x="3746501" y="3403600"/>
            <a:ext cx="485775" cy="439738"/>
            <a:chOff x="1824" y="2592"/>
            <a:chExt cx="481" cy="428"/>
          </a:xfrm>
        </p:grpSpPr>
        <p:sp>
          <p:nvSpPr>
            <p:cNvPr id="50231" name="Oval 5"/>
            <p:cNvSpPr>
              <a:spLocks noChangeArrowheads="1"/>
            </p:cNvSpPr>
            <p:nvPr/>
          </p:nvSpPr>
          <p:spPr bwMode="auto">
            <a:xfrm>
              <a:off x="1824" y="2640"/>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32" name="Oval 6"/>
            <p:cNvSpPr>
              <a:spLocks noChangeArrowheads="1"/>
            </p:cNvSpPr>
            <p:nvPr/>
          </p:nvSpPr>
          <p:spPr bwMode="auto">
            <a:xfrm>
              <a:off x="1824" y="2736"/>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33" name="Oval 7"/>
            <p:cNvSpPr>
              <a:spLocks noChangeArrowheads="1"/>
            </p:cNvSpPr>
            <p:nvPr/>
          </p:nvSpPr>
          <p:spPr bwMode="auto">
            <a:xfrm>
              <a:off x="1988" y="2592"/>
              <a:ext cx="242" cy="25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0234" name="Oval 8"/>
            <p:cNvSpPr>
              <a:spLocks noChangeArrowheads="1"/>
            </p:cNvSpPr>
            <p:nvPr/>
          </p:nvSpPr>
          <p:spPr bwMode="auto">
            <a:xfrm>
              <a:off x="2063" y="2667"/>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35" name="Oval 9"/>
            <p:cNvSpPr>
              <a:spLocks noChangeArrowheads="1"/>
            </p:cNvSpPr>
            <p:nvPr/>
          </p:nvSpPr>
          <p:spPr bwMode="auto">
            <a:xfrm>
              <a:off x="1947" y="2751"/>
              <a:ext cx="249"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0236" name="Oval 10"/>
            <p:cNvSpPr>
              <a:spLocks noChangeArrowheads="1"/>
            </p:cNvSpPr>
            <p:nvPr/>
          </p:nvSpPr>
          <p:spPr bwMode="auto">
            <a:xfrm>
              <a:off x="2064" y="2784"/>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sp>
        <p:nvSpPr>
          <p:cNvPr id="50181" name="Oval 11"/>
          <p:cNvSpPr>
            <a:spLocks noChangeArrowheads="1"/>
          </p:cNvSpPr>
          <p:nvPr/>
        </p:nvSpPr>
        <p:spPr bwMode="auto">
          <a:xfrm>
            <a:off x="3165476" y="2811464"/>
            <a:ext cx="1598613" cy="1677987"/>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82" name="Oval 12"/>
          <p:cNvSpPr>
            <a:spLocks noChangeArrowheads="1"/>
          </p:cNvSpPr>
          <p:nvPr/>
        </p:nvSpPr>
        <p:spPr bwMode="auto">
          <a:xfrm>
            <a:off x="3455989" y="3106739"/>
            <a:ext cx="1017587" cy="1038225"/>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83" name="Oval 13"/>
          <p:cNvSpPr>
            <a:spLocks noChangeArrowheads="1"/>
          </p:cNvSpPr>
          <p:nvPr/>
        </p:nvSpPr>
        <p:spPr bwMode="auto">
          <a:xfrm>
            <a:off x="2971801" y="2514601"/>
            <a:ext cx="2035175" cy="2271713"/>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84" name="Oval 14"/>
          <p:cNvSpPr>
            <a:spLocks noChangeArrowheads="1"/>
          </p:cNvSpPr>
          <p:nvPr/>
        </p:nvSpPr>
        <p:spPr bwMode="auto">
          <a:xfrm>
            <a:off x="4619626" y="276225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85" name="Oval 15"/>
          <p:cNvSpPr>
            <a:spLocks noChangeArrowheads="1"/>
          </p:cNvSpPr>
          <p:nvPr/>
        </p:nvSpPr>
        <p:spPr bwMode="auto">
          <a:xfrm>
            <a:off x="4376738" y="4341813"/>
            <a:ext cx="49212" cy="49212"/>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86" name="Oval 16"/>
          <p:cNvSpPr>
            <a:spLocks noChangeArrowheads="1"/>
          </p:cNvSpPr>
          <p:nvPr/>
        </p:nvSpPr>
        <p:spPr bwMode="auto">
          <a:xfrm>
            <a:off x="3552826" y="3305176"/>
            <a:ext cx="49213"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87" name="Oval 17"/>
          <p:cNvSpPr>
            <a:spLocks noChangeArrowheads="1"/>
          </p:cNvSpPr>
          <p:nvPr/>
        </p:nvSpPr>
        <p:spPr bwMode="auto">
          <a:xfrm>
            <a:off x="3564069" y="3361532"/>
            <a:ext cx="679450" cy="64135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nvGrpSpPr>
          <p:cNvPr id="50188" name="Group 18"/>
          <p:cNvGrpSpPr>
            <a:grpSpLocks/>
          </p:cNvGrpSpPr>
          <p:nvPr/>
        </p:nvGrpSpPr>
        <p:grpSpPr bwMode="auto">
          <a:xfrm>
            <a:off x="7632701" y="3327400"/>
            <a:ext cx="485775" cy="439738"/>
            <a:chOff x="1824" y="2592"/>
            <a:chExt cx="481" cy="428"/>
          </a:xfrm>
        </p:grpSpPr>
        <p:sp>
          <p:nvSpPr>
            <p:cNvPr id="50225" name="Oval 19"/>
            <p:cNvSpPr>
              <a:spLocks noChangeArrowheads="1"/>
            </p:cNvSpPr>
            <p:nvPr/>
          </p:nvSpPr>
          <p:spPr bwMode="auto">
            <a:xfrm>
              <a:off x="1824" y="2640"/>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26" name="Oval 20"/>
            <p:cNvSpPr>
              <a:spLocks noChangeArrowheads="1"/>
            </p:cNvSpPr>
            <p:nvPr/>
          </p:nvSpPr>
          <p:spPr bwMode="auto">
            <a:xfrm>
              <a:off x="1824" y="2736"/>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27" name="Oval 21"/>
            <p:cNvSpPr>
              <a:spLocks noChangeArrowheads="1"/>
            </p:cNvSpPr>
            <p:nvPr/>
          </p:nvSpPr>
          <p:spPr bwMode="auto">
            <a:xfrm>
              <a:off x="1988" y="2592"/>
              <a:ext cx="242" cy="25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0228" name="Oval 22"/>
            <p:cNvSpPr>
              <a:spLocks noChangeArrowheads="1"/>
            </p:cNvSpPr>
            <p:nvPr/>
          </p:nvSpPr>
          <p:spPr bwMode="auto">
            <a:xfrm>
              <a:off x="2063" y="2667"/>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29" name="Oval 23"/>
            <p:cNvSpPr>
              <a:spLocks noChangeArrowheads="1"/>
            </p:cNvSpPr>
            <p:nvPr/>
          </p:nvSpPr>
          <p:spPr bwMode="auto">
            <a:xfrm>
              <a:off x="1947" y="2751"/>
              <a:ext cx="249"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0230" name="Oval 24"/>
            <p:cNvSpPr>
              <a:spLocks noChangeArrowheads="1"/>
            </p:cNvSpPr>
            <p:nvPr/>
          </p:nvSpPr>
          <p:spPr bwMode="auto">
            <a:xfrm>
              <a:off x="2064" y="2784"/>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sp>
        <p:nvSpPr>
          <p:cNvPr id="50189" name="Oval 25"/>
          <p:cNvSpPr>
            <a:spLocks noChangeArrowheads="1"/>
          </p:cNvSpPr>
          <p:nvPr/>
        </p:nvSpPr>
        <p:spPr bwMode="auto">
          <a:xfrm>
            <a:off x="7051676" y="2735264"/>
            <a:ext cx="1598613" cy="1677987"/>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0" name="Oval 26"/>
          <p:cNvSpPr>
            <a:spLocks noChangeArrowheads="1"/>
          </p:cNvSpPr>
          <p:nvPr/>
        </p:nvSpPr>
        <p:spPr bwMode="auto">
          <a:xfrm>
            <a:off x="7342189" y="3030539"/>
            <a:ext cx="1017587" cy="1038225"/>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1" name="Oval 27"/>
          <p:cNvSpPr>
            <a:spLocks noChangeArrowheads="1"/>
          </p:cNvSpPr>
          <p:nvPr/>
        </p:nvSpPr>
        <p:spPr bwMode="auto">
          <a:xfrm>
            <a:off x="6858001" y="2438401"/>
            <a:ext cx="2035175" cy="2271713"/>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2" name="Oval 28"/>
          <p:cNvSpPr>
            <a:spLocks noChangeArrowheads="1"/>
          </p:cNvSpPr>
          <p:nvPr/>
        </p:nvSpPr>
        <p:spPr bwMode="auto">
          <a:xfrm>
            <a:off x="8505826" y="268605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3" name="Oval 29"/>
          <p:cNvSpPr>
            <a:spLocks noChangeArrowheads="1"/>
          </p:cNvSpPr>
          <p:nvPr/>
        </p:nvSpPr>
        <p:spPr bwMode="auto">
          <a:xfrm>
            <a:off x="8262938" y="4265613"/>
            <a:ext cx="49212" cy="49212"/>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4" name="Oval 30"/>
          <p:cNvSpPr>
            <a:spLocks noChangeArrowheads="1"/>
          </p:cNvSpPr>
          <p:nvPr/>
        </p:nvSpPr>
        <p:spPr bwMode="auto">
          <a:xfrm>
            <a:off x="7439026" y="3228976"/>
            <a:ext cx="49213"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5" name="Oval 31"/>
          <p:cNvSpPr>
            <a:spLocks noChangeArrowheads="1"/>
          </p:cNvSpPr>
          <p:nvPr/>
        </p:nvSpPr>
        <p:spPr bwMode="auto">
          <a:xfrm>
            <a:off x="7535863" y="3228975"/>
            <a:ext cx="679450" cy="64135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6" name="Oval 32"/>
          <p:cNvSpPr>
            <a:spLocks noChangeArrowheads="1"/>
          </p:cNvSpPr>
          <p:nvPr/>
        </p:nvSpPr>
        <p:spPr bwMode="auto">
          <a:xfrm>
            <a:off x="4267201" y="365760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7" name="Oval 33"/>
          <p:cNvSpPr>
            <a:spLocks noChangeArrowheads="1"/>
          </p:cNvSpPr>
          <p:nvPr/>
        </p:nvSpPr>
        <p:spPr bwMode="auto">
          <a:xfrm>
            <a:off x="2209801" y="457200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8" name="Line 34"/>
          <p:cNvSpPr>
            <a:spLocks noChangeShapeType="1"/>
          </p:cNvSpPr>
          <p:nvPr/>
        </p:nvSpPr>
        <p:spPr bwMode="auto">
          <a:xfrm flipV="1">
            <a:off x="2286000" y="3352800"/>
            <a:ext cx="1295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199" name="Line 35"/>
          <p:cNvSpPr>
            <a:spLocks noChangeShapeType="1"/>
          </p:cNvSpPr>
          <p:nvPr/>
        </p:nvSpPr>
        <p:spPr bwMode="auto">
          <a:xfrm flipH="1" flipV="1">
            <a:off x="3124200" y="3124200"/>
            <a:ext cx="381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200" name="Line 36"/>
          <p:cNvSpPr>
            <a:spLocks noChangeShapeType="1"/>
          </p:cNvSpPr>
          <p:nvPr/>
        </p:nvSpPr>
        <p:spPr bwMode="auto">
          <a:xfrm>
            <a:off x="3581400" y="3276600"/>
            <a:ext cx="1600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201" name="Oval 37"/>
          <p:cNvSpPr>
            <a:spLocks noChangeArrowheads="1"/>
          </p:cNvSpPr>
          <p:nvPr/>
        </p:nvSpPr>
        <p:spPr bwMode="auto">
          <a:xfrm>
            <a:off x="5334001" y="335280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02" name="Oval 38"/>
          <p:cNvSpPr>
            <a:spLocks noChangeArrowheads="1"/>
          </p:cNvSpPr>
          <p:nvPr/>
        </p:nvSpPr>
        <p:spPr bwMode="auto">
          <a:xfrm>
            <a:off x="3048001" y="304800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03" name="Text Box 39"/>
          <p:cNvSpPr txBox="1">
            <a:spLocks noChangeArrowheads="1"/>
          </p:cNvSpPr>
          <p:nvPr/>
        </p:nvSpPr>
        <p:spPr bwMode="auto">
          <a:xfrm>
            <a:off x="2819400" y="29718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spcBef>
                <a:spcPct val="50000"/>
              </a:spcBef>
            </a:pPr>
            <a:r>
              <a:rPr lang="es-ES_tradnl" altLang="es-ES" sz="1200" b="1">
                <a:latin typeface="Times New Roman" panose="02020603050405020304" pitchFamily="18" charset="0"/>
              </a:rPr>
              <a:t>1</a:t>
            </a:r>
          </a:p>
        </p:txBody>
      </p:sp>
      <p:sp>
        <p:nvSpPr>
          <p:cNvPr id="50204" name="Text Box 40"/>
          <p:cNvSpPr txBox="1">
            <a:spLocks noChangeArrowheads="1"/>
          </p:cNvSpPr>
          <p:nvPr/>
        </p:nvSpPr>
        <p:spPr bwMode="auto">
          <a:xfrm>
            <a:off x="3505200" y="30480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spcBef>
                <a:spcPct val="50000"/>
              </a:spcBef>
            </a:pPr>
            <a:r>
              <a:rPr lang="es-ES_tradnl" altLang="es-ES" sz="1200" b="1">
                <a:latin typeface="Times New Roman" panose="02020603050405020304" pitchFamily="18" charset="0"/>
              </a:rPr>
              <a:t>1</a:t>
            </a:r>
          </a:p>
        </p:txBody>
      </p:sp>
      <p:sp>
        <p:nvSpPr>
          <p:cNvPr id="50205" name="Text Box 41"/>
          <p:cNvSpPr txBox="1">
            <a:spLocks noChangeArrowheads="1"/>
          </p:cNvSpPr>
          <p:nvPr/>
        </p:nvSpPr>
        <p:spPr bwMode="auto">
          <a:xfrm>
            <a:off x="1905000" y="44958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1200" b="1">
                <a:latin typeface="Times New Roman" panose="02020603050405020304" pitchFamily="18" charset="0"/>
              </a:rPr>
              <a:t>2</a:t>
            </a:r>
          </a:p>
        </p:txBody>
      </p:sp>
      <p:sp>
        <p:nvSpPr>
          <p:cNvPr id="50206" name="Text Box 42"/>
          <p:cNvSpPr txBox="1">
            <a:spLocks noChangeArrowheads="1"/>
          </p:cNvSpPr>
          <p:nvPr/>
        </p:nvSpPr>
        <p:spPr bwMode="auto">
          <a:xfrm>
            <a:off x="5410200" y="32766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1200" b="1">
                <a:latin typeface="Times New Roman" panose="02020603050405020304" pitchFamily="18" charset="0"/>
              </a:rPr>
              <a:t>2</a:t>
            </a:r>
          </a:p>
        </p:txBody>
      </p:sp>
      <p:sp>
        <p:nvSpPr>
          <p:cNvPr id="50207" name="Line 43"/>
          <p:cNvSpPr>
            <a:spLocks noChangeShapeType="1"/>
          </p:cNvSpPr>
          <p:nvPr/>
        </p:nvSpPr>
        <p:spPr bwMode="auto">
          <a:xfrm>
            <a:off x="3657600" y="3429000"/>
            <a:ext cx="76200" cy="76200"/>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208" name="Line 44"/>
          <p:cNvSpPr>
            <a:spLocks noChangeShapeType="1"/>
          </p:cNvSpPr>
          <p:nvPr/>
        </p:nvSpPr>
        <p:spPr bwMode="auto">
          <a:xfrm flipV="1">
            <a:off x="3657600" y="3200400"/>
            <a:ext cx="152400" cy="76200"/>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209" name="Line 45"/>
          <p:cNvSpPr>
            <a:spLocks noChangeShapeType="1"/>
          </p:cNvSpPr>
          <p:nvPr/>
        </p:nvSpPr>
        <p:spPr bwMode="auto">
          <a:xfrm flipV="1">
            <a:off x="3352800" y="3352800"/>
            <a:ext cx="152400" cy="76200"/>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210" name="Line 46"/>
          <p:cNvSpPr>
            <a:spLocks noChangeShapeType="1"/>
          </p:cNvSpPr>
          <p:nvPr/>
        </p:nvSpPr>
        <p:spPr bwMode="auto">
          <a:xfrm flipH="1" flipV="1">
            <a:off x="3429000" y="3124200"/>
            <a:ext cx="76200" cy="76200"/>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211" name="Text Box 47"/>
          <p:cNvSpPr txBox="1">
            <a:spLocks noChangeArrowheads="1"/>
          </p:cNvSpPr>
          <p:nvPr/>
        </p:nvSpPr>
        <p:spPr bwMode="auto">
          <a:xfrm>
            <a:off x="2667000" y="5410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spcBef>
                <a:spcPct val="50000"/>
              </a:spcBef>
            </a:pPr>
            <a:r>
              <a:rPr lang="es-ES_tradnl" altLang="es-ES" sz="2400" b="1" dirty="0">
                <a:solidFill>
                  <a:srgbClr val="002060"/>
                </a:solidFill>
                <a:latin typeface="AvantGarde Bk BT" pitchFamily="34" charset="0"/>
              </a:rPr>
              <a:t>EXCITATION</a:t>
            </a:r>
          </a:p>
        </p:txBody>
      </p:sp>
      <p:sp>
        <p:nvSpPr>
          <p:cNvPr id="50212" name="Oval 48"/>
          <p:cNvSpPr>
            <a:spLocks noChangeArrowheads="1"/>
          </p:cNvSpPr>
          <p:nvPr/>
        </p:nvSpPr>
        <p:spPr bwMode="auto">
          <a:xfrm>
            <a:off x="8153401" y="342900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13" name="Oval 49"/>
          <p:cNvSpPr>
            <a:spLocks noChangeArrowheads="1"/>
          </p:cNvSpPr>
          <p:nvPr/>
        </p:nvSpPr>
        <p:spPr bwMode="auto">
          <a:xfrm>
            <a:off x="6553201" y="480060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14" name="Line 50"/>
          <p:cNvSpPr>
            <a:spLocks noChangeShapeType="1"/>
          </p:cNvSpPr>
          <p:nvPr/>
        </p:nvSpPr>
        <p:spPr bwMode="auto">
          <a:xfrm flipV="1">
            <a:off x="6629400" y="4343400"/>
            <a:ext cx="1600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215" name="Line 51"/>
          <p:cNvSpPr>
            <a:spLocks noChangeShapeType="1"/>
          </p:cNvSpPr>
          <p:nvPr/>
        </p:nvSpPr>
        <p:spPr bwMode="auto">
          <a:xfrm>
            <a:off x="8382000" y="4267200"/>
            <a:ext cx="838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216" name="Line 52"/>
          <p:cNvSpPr>
            <a:spLocks noChangeShapeType="1"/>
          </p:cNvSpPr>
          <p:nvPr/>
        </p:nvSpPr>
        <p:spPr bwMode="auto">
          <a:xfrm flipV="1">
            <a:off x="8458200" y="4114800"/>
            <a:ext cx="685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217" name="Oval 53"/>
          <p:cNvSpPr>
            <a:spLocks noChangeArrowheads="1"/>
          </p:cNvSpPr>
          <p:nvPr/>
        </p:nvSpPr>
        <p:spPr bwMode="auto">
          <a:xfrm>
            <a:off x="9220201" y="403860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18" name="Oval 54"/>
          <p:cNvSpPr>
            <a:spLocks noChangeArrowheads="1"/>
          </p:cNvSpPr>
          <p:nvPr/>
        </p:nvSpPr>
        <p:spPr bwMode="auto">
          <a:xfrm>
            <a:off x="9296401" y="464820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19" name="Text Box 55"/>
          <p:cNvSpPr txBox="1">
            <a:spLocks noChangeArrowheads="1"/>
          </p:cNvSpPr>
          <p:nvPr/>
        </p:nvSpPr>
        <p:spPr bwMode="auto">
          <a:xfrm>
            <a:off x="6248400" y="48006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1200" b="1">
                <a:latin typeface="Times New Roman" panose="02020603050405020304" pitchFamily="18" charset="0"/>
              </a:rPr>
              <a:t>2</a:t>
            </a:r>
          </a:p>
        </p:txBody>
      </p:sp>
      <p:sp>
        <p:nvSpPr>
          <p:cNvPr id="50220" name="Text Box 56"/>
          <p:cNvSpPr txBox="1">
            <a:spLocks noChangeArrowheads="1"/>
          </p:cNvSpPr>
          <p:nvPr/>
        </p:nvSpPr>
        <p:spPr bwMode="auto">
          <a:xfrm>
            <a:off x="9448800" y="45720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1200" b="1">
                <a:latin typeface="Times New Roman" panose="02020603050405020304" pitchFamily="18" charset="0"/>
              </a:rPr>
              <a:t>2</a:t>
            </a:r>
          </a:p>
        </p:txBody>
      </p:sp>
      <p:sp>
        <p:nvSpPr>
          <p:cNvPr id="50221" name="Text Box 57"/>
          <p:cNvSpPr txBox="1">
            <a:spLocks noChangeArrowheads="1"/>
          </p:cNvSpPr>
          <p:nvPr/>
        </p:nvSpPr>
        <p:spPr bwMode="auto">
          <a:xfrm>
            <a:off x="8229600" y="43434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1200" b="1">
                <a:latin typeface="Times New Roman" panose="02020603050405020304" pitchFamily="18" charset="0"/>
              </a:rPr>
              <a:t>1</a:t>
            </a:r>
          </a:p>
        </p:txBody>
      </p:sp>
      <p:sp>
        <p:nvSpPr>
          <p:cNvPr id="50222" name="Text Box 58"/>
          <p:cNvSpPr txBox="1">
            <a:spLocks noChangeArrowheads="1"/>
          </p:cNvSpPr>
          <p:nvPr/>
        </p:nvSpPr>
        <p:spPr bwMode="auto">
          <a:xfrm>
            <a:off x="9448800" y="38862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1200" b="1">
                <a:latin typeface="Times New Roman" panose="02020603050405020304" pitchFamily="18" charset="0"/>
              </a:rPr>
              <a:t>1</a:t>
            </a:r>
          </a:p>
        </p:txBody>
      </p:sp>
      <p:sp>
        <p:nvSpPr>
          <p:cNvPr id="50223" name="Text Box 59"/>
          <p:cNvSpPr txBox="1">
            <a:spLocks noChangeArrowheads="1"/>
          </p:cNvSpPr>
          <p:nvPr/>
        </p:nvSpPr>
        <p:spPr bwMode="auto">
          <a:xfrm>
            <a:off x="6553200" y="5410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spcBef>
                <a:spcPct val="50000"/>
              </a:spcBef>
            </a:pPr>
            <a:r>
              <a:rPr lang="es-ES_tradnl" altLang="es-ES" sz="2400" b="1" dirty="0">
                <a:solidFill>
                  <a:srgbClr val="002060"/>
                </a:solidFill>
                <a:latin typeface="AvantGarde Bk BT" pitchFamily="34" charset="0"/>
              </a:rPr>
              <a:t>IONISATION</a:t>
            </a:r>
          </a:p>
        </p:txBody>
      </p:sp>
      <p:sp>
        <p:nvSpPr>
          <p:cNvPr id="50224" name="Text Box 60"/>
          <p:cNvSpPr txBox="1">
            <a:spLocks noChangeArrowheads="1"/>
          </p:cNvSpPr>
          <p:nvPr/>
        </p:nvSpPr>
        <p:spPr bwMode="auto">
          <a:xfrm>
            <a:off x="2197100" y="1752601"/>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2000" dirty="0" err="1">
                <a:latin typeface="AvantGarde Bk BT" pitchFamily="34" charset="0"/>
              </a:rPr>
              <a:t>The</a:t>
            </a:r>
            <a:r>
              <a:rPr lang="es-ES_tradnl" altLang="es-ES" sz="2000" dirty="0">
                <a:latin typeface="AvantGarde Bk BT" pitchFamily="34" charset="0"/>
              </a:rPr>
              <a:t> </a:t>
            </a:r>
            <a:r>
              <a:rPr lang="es-ES_tradnl" altLang="es-ES" sz="2000" dirty="0" err="1">
                <a:latin typeface="AvantGarde Bk BT" pitchFamily="34" charset="0"/>
              </a:rPr>
              <a:t>particle</a:t>
            </a:r>
            <a:r>
              <a:rPr lang="es-ES_tradnl" altLang="es-ES" sz="2000" dirty="0">
                <a:latin typeface="AvantGarde Bk BT" pitchFamily="34" charset="0"/>
              </a:rPr>
              <a:t> </a:t>
            </a:r>
            <a:r>
              <a:rPr lang="es-ES_tradnl" altLang="es-ES" sz="2000" dirty="0" err="1">
                <a:latin typeface="AvantGarde Bk BT" pitchFamily="34" charset="0"/>
              </a:rPr>
              <a:t>collides</a:t>
            </a:r>
            <a:r>
              <a:rPr lang="es-ES_tradnl" altLang="es-ES" sz="2000" dirty="0">
                <a:latin typeface="AvantGarde Bk BT" pitchFamily="34" charset="0"/>
              </a:rPr>
              <a:t> </a:t>
            </a:r>
            <a:r>
              <a:rPr lang="es-ES_tradnl" altLang="es-ES" sz="2000" dirty="0" err="1">
                <a:latin typeface="AvantGarde Bk BT" pitchFamily="34" charset="0"/>
              </a:rPr>
              <a:t>with</a:t>
            </a:r>
            <a:r>
              <a:rPr lang="es-ES_tradnl" altLang="es-ES" sz="2000" dirty="0">
                <a:latin typeface="AvantGarde Bk BT" pitchFamily="34" charset="0"/>
              </a:rPr>
              <a:t> </a:t>
            </a:r>
            <a:r>
              <a:rPr lang="es-ES_tradnl" altLang="es-ES" sz="2000" dirty="0" err="1">
                <a:latin typeface="AvantGarde Bk BT" pitchFamily="34" charset="0"/>
              </a:rPr>
              <a:t>the</a:t>
            </a:r>
            <a:r>
              <a:rPr lang="es-ES_tradnl" altLang="es-ES" sz="2000" dirty="0">
                <a:latin typeface="AvantGarde Bk BT" pitchFamily="34" charset="0"/>
              </a:rPr>
              <a:t> </a:t>
            </a:r>
            <a:r>
              <a:rPr lang="es-ES_tradnl" altLang="es-ES" sz="2000" dirty="0" err="1">
                <a:latin typeface="AvantGarde Bk BT" pitchFamily="34" charset="0"/>
              </a:rPr>
              <a:t>atom</a:t>
            </a:r>
            <a:r>
              <a:rPr lang="es-ES_tradnl" altLang="es-ES" sz="2000" dirty="0">
                <a:latin typeface="AvantGarde Bk BT" pitchFamily="34" charset="0"/>
              </a:rPr>
              <a:t> </a:t>
            </a:r>
            <a:r>
              <a:rPr lang="es-ES_tradnl" altLang="es-ES" sz="2000" dirty="0" err="1">
                <a:latin typeface="AvantGarde Bk BT" pitchFamily="34" charset="0"/>
              </a:rPr>
              <a:t>ic</a:t>
            </a:r>
            <a:r>
              <a:rPr lang="es-ES_tradnl" altLang="es-ES" sz="2000" dirty="0">
                <a:latin typeface="AvantGarde Bk BT" pitchFamily="34" charset="0"/>
              </a:rPr>
              <a:t> </a:t>
            </a:r>
            <a:r>
              <a:rPr lang="es-ES_tradnl" altLang="es-ES" sz="2000" dirty="0" err="1">
                <a:latin typeface="AvantGarde Bk BT" pitchFamily="34" charset="0"/>
              </a:rPr>
              <a:t>electrons</a:t>
            </a:r>
            <a:r>
              <a:rPr lang="es-ES_tradnl" altLang="es-ES" sz="2000" dirty="0">
                <a:latin typeface="AvantGarde Bk BT" pitchFamily="34" charset="0"/>
              </a:rPr>
              <a:t>:</a:t>
            </a:r>
          </a:p>
        </p:txBody>
      </p:sp>
      <p:sp>
        <p:nvSpPr>
          <p:cNvPr id="2" name="Rectangle 1">
            <a:extLst>
              <a:ext uri="{FF2B5EF4-FFF2-40B4-BE49-F238E27FC236}">
                <a16:creationId xmlns:a16="http://schemas.microsoft.com/office/drawing/2014/main" id="{188E7F64-EDF1-4DF9-8586-167530B8D67A}"/>
              </a:ext>
            </a:extLst>
          </p:cNvPr>
          <p:cNvSpPr/>
          <p:nvPr/>
        </p:nvSpPr>
        <p:spPr>
          <a:xfrm>
            <a:off x="3089453" y="351393"/>
            <a:ext cx="4325223" cy="369332"/>
          </a:xfrm>
          <a:prstGeom prst="rect">
            <a:avLst/>
          </a:prstGeom>
        </p:spPr>
        <p:txBody>
          <a:bodyPr wrap="none">
            <a:spAutoFit/>
          </a:bodyPr>
          <a:lstStyle/>
          <a:p>
            <a:pPr algn="ctr">
              <a:spcBef>
                <a:spcPct val="50000"/>
              </a:spcBef>
            </a:pPr>
            <a:r>
              <a:rPr lang="es-ES_tradnl" altLang="es-ES" b="1" dirty="0">
                <a:solidFill>
                  <a:srgbClr val="990000"/>
                </a:solidFill>
                <a:latin typeface="AvantGarde Bk BT" pitchFamily="34" charset="0"/>
              </a:rPr>
              <a:t>INTERACTIÓN </a:t>
            </a:r>
            <a:r>
              <a:rPr lang="es-ES_tradnl" altLang="es-ES" b="1" dirty="0" err="1">
                <a:solidFill>
                  <a:srgbClr val="990000"/>
                </a:solidFill>
                <a:latin typeface="AvantGarde Bk BT" pitchFamily="34" charset="0"/>
              </a:rPr>
              <a:t>of</a:t>
            </a:r>
            <a:r>
              <a:rPr lang="es-ES_tradnl" altLang="es-ES" b="1" dirty="0">
                <a:solidFill>
                  <a:srgbClr val="990000"/>
                </a:solidFill>
                <a:latin typeface="AvantGarde Bk BT" pitchFamily="34" charset="0"/>
              </a:rPr>
              <a:t> PARTICLES WITH MATTER  </a:t>
            </a:r>
          </a:p>
        </p:txBody>
      </p:sp>
    </p:spTree>
    <p:extLst>
      <p:ext uri="{BB962C8B-B14F-4D97-AF65-F5344CB8AC3E}">
        <p14:creationId xmlns:p14="http://schemas.microsoft.com/office/powerpoint/2010/main" val="1060363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2005013" y="1104900"/>
            <a:ext cx="4648200" cy="83099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2400" b="1" dirty="0">
                <a:solidFill>
                  <a:srgbClr val="002060"/>
                </a:solidFill>
                <a:latin typeface="AvantGarde Bk BT" pitchFamily="34" charset="0"/>
              </a:rPr>
              <a:t>3. </a:t>
            </a:r>
            <a:r>
              <a:rPr lang="es-ES_tradnl" altLang="es-ES" sz="2400" b="1" dirty="0" err="1">
                <a:solidFill>
                  <a:srgbClr val="002060"/>
                </a:solidFill>
                <a:latin typeface="AvantGarde Bk BT" pitchFamily="34" charset="0"/>
              </a:rPr>
              <a:t>Radiative</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collision</a:t>
            </a:r>
            <a:r>
              <a:rPr lang="es-ES_tradnl" altLang="es-ES" sz="2400" b="1" dirty="0">
                <a:solidFill>
                  <a:srgbClr val="002060"/>
                </a:solidFill>
                <a:latin typeface="AvantGarde Bk BT" pitchFamily="34" charset="0"/>
              </a:rPr>
              <a:t> - </a:t>
            </a:r>
            <a:r>
              <a:rPr lang="es-ES_tradnl" altLang="es-ES" sz="2400" b="1" dirty="0" err="1">
                <a:solidFill>
                  <a:srgbClr val="002060"/>
                </a:solidFill>
                <a:latin typeface="AvantGarde Bk BT" pitchFamily="34" charset="0"/>
              </a:rPr>
              <a:t>bremstrahlung</a:t>
            </a:r>
            <a:endParaRPr lang="es-ES_tradnl" altLang="es-ES" sz="2400" dirty="0">
              <a:solidFill>
                <a:srgbClr val="002060"/>
              </a:solidFill>
              <a:latin typeface="AvantGarde Bk BT" pitchFamily="34" charset="0"/>
            </a:endParaRPr>
          </a:p>
        </p:txBody>
      </p:sp>
      <p:sp>
        <p:nvSpPr>
          <p:cNvPr id="51204" name="Text Box 4"/>
          <p:cNvSpPr txBox="1">
            <a:spLocks noChangeArrowheads="1"/>
          </p:cNvSpPr>
          <p:nvPr/>
        </p:nvSpPr>
        <p:spPr bwMode="auto">
          <a:xfrm>
            <a:off x="1993900" y="5892800"/>
            <a:ext cx="8534400" cy="646331"/>
          </a:xfrm>
          <a:prstGeom prst="rect">
            <a:avLst/>
          </a:prstGeom>
          <a:solidFill>
            <a:srgbClr val="FFC000"/>
          </a:solidFill>
          <a:ln w="9525">
            <a:solidFill>
              <a:srgbClr val="990000"/>
            </a:solidFill>
            <a:miter lim="800000"/>
            <a:headEnd/>
            <a:tailEnd/>
          </a:ln>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spcBef>
                <a:spcPct val="50000"/>
              </a:spcBef>
            </a:pPr>
            <a:r>
              <a:rPr lang="es-ES_tradnl" altLang="es-ES" sz="1800" b="1" dirty="0" err="1">
                <a:solidFill>
                  <a:srgbClr val="002060"/>
                </a:solidFill>
                <a:latin typeface="AvantGarde Bk BT" pitchFamily="34" charset="0"/>
              </a:rPr>
              <a:t>The</a:t>
            </a:r>
            <a:r>
              <a:rPr lang="es-ES_tradnl" altLang="es-ES" sz="1800" b="1" dirty="0">
                <a:solidFill>
                  <a:srgbClr val="002060"/>
                </a:solidFill>
                <a:latin typeface="AvantGarde Bk BT" pitchFamily="34" charset="0"/>
              </a:rPr>
              <a:t> </a:t>
            </a:r>
            <a:r>
              <a:rPr lang="es-ES_tradnl" altLang="es-ES" sz="1800" b="1" dirty="0" err="1">
                <a:solidFill>
                  <a:srgbClr val="002060"/>
                </a:solidFill>
                <a:latin typeface="AvantGarde Bk BT" pitchFamily="34" charset="0"/>
              </a:rPr>
              <a:t>charged</a:t>
            </a:r>
            <a:r>
              <a:rPr lang="es-ES_tradnl" altLang="es-ES" sz="1800" b="1" dirty="0">
                <a:solidFill>
                  <a:srgbClr val="002060"/>
                </a:solidFill>
                <a:latin typeface="AvantGarde Bk BT" pitchFamily="34" charset="0"/>
              </a:rPr>
              <a:t> </a:t>
            </a:r>
            <a:r>
              <a:rPr lang="es-ES_tradnl" altLang="es-ES" sz="1800" b="1" dirty="0" err="1">
                <a:solidFill>
                  <a:srgbClr val="002060"/>
                </a:solidFill>
                <a:latin typeface="AvantGarde Bk BT" pitchFamily="34" charset="0"/>
              </a:rPr>
              <a:t>particle</a:t>
            </a:r>
            <a:r>
              <a:rPr lang="es-ES_tradnl" altLang="es-ES" sz="1800" b="1" dirty="0">
                <a:solidFill>
                  <a:srgbClr val="002060"/>
                </a:solidFill>
                <a:latin typeface="AvantGarde Bk BT" pitchFamily="34" charset="0"/>
              </a:rPr>
              <a:t> (</a:t>
            </a:r>
            <a:r>
              <a:rPr lang="es-ES_tradnl" altLang="es-ES" sz="1800" b="1" dirty="0" err="1">
                <a:solidFill>
                  <a:srgbClr val="002060"/>
                </a:solidFill>
                <a:latin typeface="AvantGarde Bk BT" pitchFamily="34" charset="0"/>
              </a:rPr>
              <a:t>electron</a:t>
            </a:r>
            <a:r>
              <a:rPr lang="es-ES_tradnl" altLang="es-ES" sz="1800" b="1" dirty="0">
                <a:solidFill>
                  <a:srgbClr val="002060"/>
                </a:solidFill>
                <a:latin typeface="AvantGarde Bk BT" pitchFamily="34" charset="0"/>
              </a:rPr>
              <a:t>) </a:t>
            </a:r>
            <a:r>
              <a:rPr lang="es-ES_tradnl" altLang="es-ES" sz="1800" b="1" dirty="0" err="1">
                <a:solidFill>
                  <a:srgbClr val="002060"/>
                </a:solidFill>
                <a:latin typeface="AvantGarde Bk BT" pitchFamily="34" charset="0"/>
              </a:rPr>
              <a:t>is</a:t>
            </a:r>
            <a:r>
              <a:rPr lang="es-ES_tradnl" altLang="es-ES" sz="1800" b="1" dirty="0">
                <a:solidFill>
                  <a:srgbClr val="002060"/>
                </a:solidFill>
                <a:latin typeface="AvantGarde Bk BT" pitchFamily="34" charset="0"/>
              </a:rPr>
              <a:t> </a:t>
            </a:r>
            <a:r>
              <a:rPr lang="es-ES_tradnl" altLang="es-ES" sz="1800" b="1" dirty="0" err="1">
                <a:solidFill>
                  <a:srgbClr val="002060"/>
                </a:solidFill>
                <a:latin typeface="AvantGarde Bk BT" pitchFamily="34" charset="0"/>
              </a:rPr>
              <a:t>deviated</a:t>
            </a:r>
            <a:r>
              <a:rPr lang="es-ES_tradnl" altLang="es-ES" sz="1800" b="1" dirty="0">
                <a:solidFill>
                  <a:srgbClr val="002060"/>
                </a:solidFill>
                <a:latin typeface="AvantGarde Bk BT" pitchFamily="34" charset="0"/>
              </a:rPr>
              <a:t> </a:t>
            </a:r>
            <a:r>
              <a:rPr lang="es-ES_tradnl" altLang="es-ES" sz="1800" b="1" dirty="0" err="1">
                <a:solidFill>
                  <a:srgbClr val="002060"/>
                </a:solidFill>
                <a:latin typeface="AvantGarde Bk BT" pitchFamily="34" charset="0"/>
              </a:rPr>
              <a:t>by</a:t>
            </a:r>
            <a:r>
              <a:rPr lang="es-ES_tradnl" altLang="es-ES" sz="1800" b="1" dirty="0">
                <a:solidFill>
                  <a:srgbClr val="002060"/>
                </a:solidFill>
                <a:latin typeface="AvantGarde Bk BT" pitchFamily="34" charset="0"/>
              </a:rPr>
              <a:t> </a:t>
            </a:r>
            <a:r>
              <a:rPr lang="es-ES_tradnl" altLang="es-ES" sz="1800" b="1" dirty="0" err="1">
                <a:solidFill>
                  <a:srgbClr val="002060"/>
                </a:solidFill>
                <a:latin typeface="AvantGarde Bk BT" pitchFamily="34" charset="0"/>
              </a:rPr>
              <a:t>the</a:t>
            </a:r>
            <a:r>
              <a:rPr lang="es-ES_tradnl" altLang="es-ES" sz="1800" b="1" dirty="0">
                <a:solidFill>
                  <a:srgbClr val="002060"/>
                </a:solidFill>
                <a:latin typeface="AvantGarde Bk BT" pitchFamily="34" charset="0"/>
              </a:rPr>
              <a:t> positive </a:t>
            </a:r>
            <a:r>
              <a:rPr lang="es-ES_tradnl" altLang="es-ES" sz="1800" b="1" dirty="0" err="1">
                <a:solidFill>
                  <a:srgbClr val="002060"/>
                </a:solidFill>
                <a:latin typeface="AvantGarde Bk BT" pitchFamily="34" charset="0"/>
              </a:rPr>
              <a:t>charge</a:t>
            </a:r>
            <a:r>
              <a:rPr lang="es-ES_tradnl" altLang="es-ES" sz="1800" b="1" dirty="0">
                <a:solidFill>
                  <a:srgbClr val="002060"/>
                </a:solidFill>
                <a:latin typeface="AvantGarde Bk BT" pitchFamily="34" charset="0"/>
              </a:rPr>
              <a:t> </a:t>
            </a:r>
            <a:r>
              <a:rPr lang="es-ES_tradnl" altLang="es-ES" sz="1800" b="1" dirty="0" err="1">
                <a:solidFill>
                  <a:srgbClr val="002060"/>
                </a:solidFill>
                <a:latin typeface="AvantGarde Bk BT" pitchFamily="34" charset="0"/>
              </a:rPr>
              <a:t>of</a:t>
            </a:r>
            <a:r>
              <a:rPr lang="es-ES_tradnl" altLang="es-ES" sz="1800" b="1" dirty="0">
                <a:solidFill>
                  <a:srgbClr val="002060"/>
                </a:solidFill>
                <a:latin typeface="AvantGarde Bk BT" pitchFamily="34" charset="0"/>
              </a:rPr>
              <a:t> </a:t>
            </a:r>
            <a:r>
              <a:rPr lang="es-ES_tradnl" altLang="es-ES" sz="1800" b="1" dirty="0" err="1">
                <a:solidFill>
                  <a:srgbClr val="002060"/>
                </a:solidFill>
                <a:latin typeface="AvantGarde Bk BT" pitchFamily="34" charset="0"/>
              </a:rPr>
              <a:t>the</a:t>
            </a:r>
            <a:r>
              <a:rPr lang="es-ES_tradnl" altLang="es-ES" sz="1800" b="1" dirty="0">
                <a:solidFill>
                  <a:srgbClr val="002060"/>
                </a:solidFill>
                <a:latin typeface="AvantGarde Bk BT" pitchFamily="34" charset="0"/>
              </a:rPr>
              <a:t> </a:t>
            </a:r>
            <a:r>
              <a:rPr lang="es-ES_tradnl" altLang="es-ES" sz="1800" b="1" dirty="0" err="1">
                <a:solidFill>
                  <a:srgbClr val="002060"/>
                </a:solidFill>
                <a:latin typeface="AvantGarde Bk BT" pitchFamily="34" charset="0"/>
              </a:rPr>
              <a:t>nucleus</a:t>
            </a:r>
            <a:r>
              <a:rPr lang="es-ES_tradnl" altLang="es-ES" sz="1800" b="1" dirty="0">
                <a:solidFill>
                  <a:srgbClr val="002060"/>
                </a:solidFill>
                <a:latin typeface="AvantGarde Bk BT" pitchFamily="34" charset="0"/>
              </a:rPr>
              <a:t> and </a:t>
            </a:r>
            <a:r>
              <a:rPr lang="es-ES_tradnl" altLang="es-ES" sz="1800" b="1" dirty="0" err="1">
                <a:solidFill>
                  <a:srgbClr val="002060"/>
                </a:solidFill>
                <a:latin typeface="AvantGarde Bk BT" pitchFamily="34" charset="0"/>
              </a:rPr>
              <a:t>emits</a:t>
            </a:r>
            <a:r>
              <a:rPr lang="es-ES_tradnl" altLang="es-ES" sz="1800" b="1" dirty="0">
                <a:solidFill>
                  <a:srgbClr val="002060"/>
                </a:solidFill>
                <a:latin typeface="AvantGarde Bk BT" pitchFamily="34" charset="0"/>
              </a:rPr>
              <a:t> a </a:t>
            </a:r>
            <a:r>
              <a:rPr lang="es-ES_tradnl" altLang="es-ES" sz="1800" b="1" dirty="0" err="1">
                <a:solidFill>
                  <a:srgbClr val="002060"/>
                </a:solidFill>
                <a:latin typeface="AvantGarde Bk BT" pitchFamily="34" charset="0"/>
              </a:rPr>
              <a:t>photon</a:t>
            </a:r>
            <a:r>
              <a:rPr lang="es-ES_tradnl" altLang="es-ES" sz="1800" b="1" dirty="0">
                <a:solidFill>
                  <a:srgbClr val="002060"/>
                </a:solidFill>
                <a:latin typeface="AvantGarde Bk BT" pitchFamily="34" charset="0"/>
              </a:rPr>
              <a:t> </a:t>
            </a:r>
            <a:endParaRPr lang="es-ES_tradnl" altLang="es-ES" sz="2400" b="1" dirty="0">
              <a:solidFill>
                <a:srgbClr val="002060"/>
              </a:solidFill>
              <a:latin typeface="AvantGarde Bk BT" pitchFamily="34" charset="0"/>
            </a:endParaRPr>
          </a:p>
        </p:txBody>
      </p:sp>
      <p:pic>
        <p:nvPicPr>
          <p:cNvPr id="77" name="Picture 76">
            <a:extLst>
              <a:ext uri="{FF2B5EF4-FFF2-40B4-BE49-F238E27FC236}">
                <a16:creationId xmlns:a16="http://schemas.microsoft.com/office/drawing/2014/main" id="{7E40A58B-7FE1-4135-9FFE-E71617745C63}"/>
              </a:ext>
            </a:extLst>
          </p:cNvPr>
          <p:cNvPicPr>
            <a:picLocks noChangeAspect="1"/>
          </p:cNvPicPr>
          <p:nvPr/>
        </p:nvPicPr>
        <p:blipFill>
          <a:blip r:embed="rId2"/>
          <a:stretch>
            <a:fillRect/>
          </a:stretch>
        </p:blipFill>
        <p:spPr>
          <a:xfrm>
            <a:off x="4590448" y="1971674"/>
            <a:ext cx="2696177" cy="3300121"/>
          </a:xfrm>
          <a:prstGeom prst="rect">
            <a:avLst/>
          </a:prstGeom>
        </p:spPr>
      </p:pic>
    </p:spTree>
    <p:extLst>
      <p:ext uri="{BB962C8B-B14F-4D97-AF65-F5344CB8AC3E}">
        <p14:creationId xmlns:p14="http://schemas.microsoft.com/office/powerpoint/2010/main" val="262652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2044700" y="1104900"/>
            <a:ext cx="845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2400" b="1" dirty="0" err="1">
                <a:solidFill>
                  <a:srgbClr val="002060"/>
                </a:solidFill>
                <a:latin typeface="AvantGarde Bk BT" pitchFamily="34" charset="0"/>
              </a:rPr>
              <a:t>The</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particles</a:t>
            </a:r>
            <a:r>
              <a:rPr lang="es-ES_tradnl" altLang="es-ES" sz="2400" b="1" dirty="0">
                <a:solidFill>
                  <a:srgbClr val="002060"/>
                </a:solidFill>
                <a:latin typeface="AvantGarde Bk BT" pitchFamily="34" charset="0"/>
              </a:rPr>
              <a:t> lose </a:t>
            </a:r>
            <a:r>
              <a:rPr lang="es-ES_tradnl" altLang="es-ES" sz="2400" b="1" dirty="0" err="1">
                <a:solidFill>
                  <a:srgbClr val="002060"/>
                </a:solidFill>
                <a:latin typeface="AvantGarde Bk BT" pitchFamily="34" charset="0"/>
              </a:rPr>
              <a:t>energy</a:t>
            </a:r>
            <a:r>
              <a:rPr lang="es-ES_tradnl" altLang="es-ES" sz="2400" b="1" dirty="0">
                <a:solidFill>
                  <a:srgbClr val="002060"/>
                </a:solidFill>
                <a:latin typeface="AvantGarde Bk BT" pitchFamily="34" charset="0"/>
              </a:rPr>
              <a:t> in </a:t>
            </a:r>
            <a:r>
              <a:rPr lang="es-ES_tradnl" altLang="es-ES" sz="2400" b="1" dirty="0" err="1">
                <a:solidFill>
                  <a:srgbClr val="002060"/>
                </a:solidFill>
                <a:latin typeface="AvantGarde Bk BT" pitchFamily="34" charset="0"/>
              </a:rPr>
              <a:t>the</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matter</a:t>
            </a:r>
            <a:endParaRPr lang="es-ES_tradnl" altLang="es-ES" sz="1800" b="1" dirty="0">
              <a:solidFill>
                <a:srgbClr val="FF3300"/>
              </a:solidFill>
              <a:latin typeface="AvantGarde Bk BT" pitchFamily="34" charset="0"/>
            </a:endParaRPr>
          </a:p>
        </p:txBody>
      </p:sp>
      <p:sp>
        <p:nvSpPr>
          <p:cNvPr id="52228" name="Text Box 4"/>
          <p:cNvSpPr txBox="1">
            <a:spLocks noChangeArrowheads="1"/>
          </p:cNvSpPr>
          <p:nvPr/>
        </p:nvSpPr>
        <p:spPr bwMode="auto">
          <a:xfrm>
            <a:off x="2044700" y="5715000"/>
            <a:ext cx="8623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2400" b="1" dirty="0" err="1">
                <a:solidFill>
                  <a:srgbClr val="002060"/>
                </a:solidFill>
                <a:latin typeface="AvantGarde Bk BT" pitchFamily="34" charset="0"/>
              </a:rPr>
              <a:t>The</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range</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is</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the</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length</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taken</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rectilinear</a:t>
            </a:r>
            <a:r>
              <a:rPr lang="es-ES_tradnl" altLang="es-ES" sz="2400" b="1" dirty="0">
                <a:solidFill>
                  <a:srgbClr val="002060"/>
                </a:solidFill>
                <a:latin typeface="AvantGarde Bk BT" pitchFamily="34" charset="0"/>
              </a:rPr>
              <a:t>) in </a:t>
            </a:r>
            <a:r>
              <a:rPr lang="es-ES_tradnl" altLang="es-ES" sz="2400" b="1" dirty="0" err="1">
                <a:solidFill>
                  <a:srgbClr val="002060"/>
                </a:solidFill>
                <a:latin typeface="AvantGarde Bk BT" pitchFamily="34" charset="0"/>
              </a:rPr>
              <a:t>the</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matter</a:t>
            </a:r>
            <a:r>
              <a:rPr lang="es-ES_tradnl" altLang="es-ES" sz="2400" b="1" dirty="0">
                <a:solidFill>
                  <a:srgbClr val="002060"/>
                </a:solidFill>
                <a:latin typeface="AvantGarde Bk BT" pitchFamily="34" charset="0"/>
              </a:rPr>
              <a:t> </a:t>
            </a:r>
            <a:endParaRPr lang="es-ES_tradnl" altLang="es-ES" sz="2400" b="1" dirty="0">
              <a:solidFill>
                <a:srgbClr val="FF3300"/>
              </a:solidFill>
              <a:latin typeface="AvantGarde Bk BT" pitchFamily="34" charset="0"/>
            </a:endParaRPr>
          </a:p>
        </p:txBody>
      </p:sp>
      <p:grpSp>
        <p:nvGrpSpPr>
          <p:cNvPr id="52229" name="Group 5"/>
          <p:cNvGrpSpPr>
            <a:grpSpLocks/>
          </p:cNvGrpSpPr>
          <p:nvPr/>
        </p:nvGrpSpPr>
        <p:grpSpPr bwMode="auto">
          <a:xfrm>
            <a:off x="3505200" y="2362200"/>
            <a:ext cx="4800600" cy="3094038"/>
            <a:chOff x="1200" y="1488"/>
            <a:chExt cx="3024" cy="1949"/>
          </a:xfrm>
        </p:grpSpPr>
        <p:grpSp>
          <p:nvGrpSpPr>
            <p:cNvPr id="52230" name="Group 6"/>
            <p:cNvGrpSpPr>
              <a:grpSpLocks/>
            </p:cNvGrpSpPr>
            <p:nvPr/>
          </p:nvGrpSpPr>
          <p:grpSpPr bwMode="auto">
            <a:xfrm>
              <a:off x="1680" y="1488"/>
              <a:ext cx="2544" cy="1728"/>
              <a:chOff x="1632" y="1248"/>
              <a:chExt cx="2544" cy="1728"/>
            </a:xfrm>
          </p:grpSpPr>
          <p:grpSp>
            <p:nvGrpSpPr>
              <p:cNvPr id="52258" name="Group 7"/>
              <p:cNvGrpSpPr>
                <a:grpSpLocks/>
              </p:cNvGrpSpPr>
              <p:nvPr/>
            </p:nvGrpSpPr>
            <p:grpSpPr bwMode="auto">
              <a:xfrm>
                <a:off x="1680" y="1872"/>
                <a:ext cx="2448" cy="480"/>
                <a:chOff x="2880" y="1584"/>
                <a:chExt cx="2448" cy="480"/>
              </a:xfrm>
            </p:grpSpPr>
            <p:grpSp>
              <p:nvGrpSpPr>
                <p:cNvPr id="52353" name="Group 8"/>
                <p:cNvGrpSpPr>
                  <a:grpSpLocks/>
                </p:cNvGrpSpPr>
                <p:nvPr/>
              </p:nvGrpSpPr>
              <p:grpSpPr bwMode="auto">
                <a:xfrm>
                  <a:off x="3504" y="1584"/>
                  <a:ext cx="480" cy="480"/>
                  <a:chOff x="3504" y="1632"/>
                  <a:chExt cx="480" cy="480"/>
                </a:xfrm>
              </p:grpSpPr>
              <p:grpSp>
                <p:nvGrpSpPr>
                  <p:cNvPr id="52388" name="Group 9"/>
                  <p:cNvGrpSpPr>
                    <a:grpSpLocks/>
                  </p:cNvGrpSpPr>
                  <p:nvPr/>
                </p:nvGrpSpPr>
                <p:grpSpPr bwMode="auto">
                  <a:xfrm flipV="1">
                    <a:off x="3648" y="1776"/>
                    <a:ext cx="193" cy="182"/>
                    <a:chOff x="1104" y="1488"/>
                    <a:chExt cx="433" cy="407"/>
                  </a:xfrm>
                </p:grpSpPr>
                <p:sp>
                  <p:nvSpPr>
                    <p:cNvPr id="52393" name="Oval 10"/>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94" name="Oval 11"/>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95" name="Oval 12"/>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96" name="Oval 13"/>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grpSp>
                <p:nvGrpSpPr>
                  <p:cNvPr id="52389" name="Group 14"/>
                  <p:cNvGrpSpPr>
                    <a:grpSpLocks/>
                  </p:cNvGrpSpPr>
                  <p:nvPr/>
                </p:nvGrpSpPr>
                <p:grpSpPr bwMode="auto">
                  <a:xfrm>
                    <a:off x="3504" y="1632"/>
                    <a:ext cx="480" cy="480"/>
                    <a:chOff x="3504" y="1632"/>
                    <a:chExt cx="480" cy="480"/>
                  </a:xfrm>
                </p:grpSpPr>
                <p:sp>
                  <p:nvSpPr>
                    <p:cNvPr id="52390" name="Oval 15"/>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91" name="Oval 16"/>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92" name="Oval 17"/>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354" name="Group 18"/>
                <p:cNvGrpSpPr>
                  <a:grpSpLocks/>
                </p:cNvGrpSpPr>
                <p:nvPr/>
              </p:nvGrpSpPr>
              <p:grpSpPr bwMode="auto">
                <a:xfrm>
                  <a:off x="4224" y="1584"/>
                  <a:ext cx="480" cy="480"/>
                  <a:chOff x="4224" y="1584"/>
                  <a:chExt cx="480" cy="480"/>
                </a:xfrm>
              </p:grpSpPr>
              <p:grpSp>
                <p:nvGrpSpPr>
                  <p:cNvPr id="52377" name="Group 19"/>
                  <p:cNvGrpSpPr>
                    <a:grpSpLocks/>
                  </p:cNvGrpSpPr>
                  <p:nvPr/>
                </p:nvGrpSpPr>
                <p:grpSpPr bwMode="auto">
                  <a:xfrm flipV="1">
                    <a:off x="4368" y="1728"/>
                    <a:ext cx="193" cy="191"/>
                    <a:chOff x="1056" y="2640"/>
                    <a:chExt cx="433" cy="428"/>
                  </a:xfrm>
                </p:grpSpPr>
                <p:grpSp>
                  <p:nvGrpSpPr>
                    <p:cNvPr id="52382" name="Group 20"/>
                    <p:cNvGrpSpPr>
                      <a:grpSpLocks/>
                    </p:cNvGrpSpPr>
                    <p:nvPr/>
                  </p:nvGrpSpPr>
                  <p:grpSpPr bwMode="auto">
                    <a:xfrm>
                      <a:off x="1056" y="2640"/>
                      <a:ext cx="433" cy="407"/>
                      <a:chOff x="1104" y="1488"/>
                      <a:chExt cx="433" cy="407"/>
                    </a:xfrm>
                  </p:grpSpPr>
                  <p:sp>
                    <p:nvSpPr>
                      <p:cNvPr id="52384" name="Oval 21"/>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85" name="Oval 22"/>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86" name="Oval 23"/>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87" name="Oval 24"/>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2383" name="Oval 25"/>
                    <p:cNvSpPr>
                      <a:spLocks noChangeArrowheads="1"/>
                    </p:cNvSpPr>
                    <p:nvPr/>
                  </p:nvSpPr>
                  <p:spPr bwMode="auto">
                    <a:xfrm>
                      <a:off x="1248" y="2832"/>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2378" name="Group 26"/>
                  <p:cNvGrpSpPr>
                    <a:grpSpLocks/>
                  </p:cNvGrpSpPr>
                  <p:nvPr/>
                </p:nvGrpSpPr>
                <p:grpSpPr bwMode="auto">
                  <a:xfrm>
                    <a:off x="4224" y="1584"/>
                    <a:ext cx="480" cy="480"/>
                    <a:chOff x="3504" y="1632"/>
                    <a:chExt cx="480" cy="480"/>
                  </a:xfrm>
                </p:grpSpPr>
                <p:sp>
                  <p:nvSpPr>
                    <p:cNvPr id="52379" name="Oval 27"/>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80" name="Oval 28"/>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81" name="Oval 29"/>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355" name="Group 30"/>
                <p:cNvGrpSpPr>
                  <a:grpSpLocks/>
                </p:cNvGrpSpPr>
                <p:nvPr/>
              </p:nvGrpSpPr>
              <p:grpSpPr bwMode="auto">
                <a:xfrm>
                  <a:off x="4848" y="1584"/>
                  <a:ext cx="480" cy="480"/>
                  <a:chOff x="4848" y="1584"/>
                  <a:chExt cx="480" cy="480"/>
                </a:xfrm>
              </p:grpSpPr>
              <p:grpSp>
                <p:nvGrpSpPr>
                  <p:cNvPr id="52366" name="Group 31"/>
                  <p:cNvGrpSpPr>
                    <a:grpSpLocks/>
                  </p:cNvGrpSpPr>
                  <p:nvPr/>
                </p:nvGrpSpPr>
                <p:grpSpPr bwMode="auto">
                  <a:xfrm flipV="1">
                    <a:off x="4992" y="1728"/>
                    <a:ext cx="193" cy="191"/>
                    <a:chOff x="2160" y="1536"/>
                    <a:chExt cx="433" cy="428"/>
                  </a:xfrm>
                </p:grpSpPr>
                <p:grpSp>
                  <p:nvGrpSpPr>
                    <p:cNvPr id="52371" name="Group 32"/>
                    <p:cNvGrpSpPr>
                      <a:grpSpLocks/>
                    </p:cNvGrpSpPr>
                    <p:nvPr/>
                  </p:nvGrpSpPr>
                  <p:grpSpPr bwMode="auto">
                    <a:xfrm>
                      <a:off x="2160" y="1536"/>
                      <a:ext cx="433" cy="407"/>
                      <a:chOff x="1104" y="1488"/>
                      <a:chExt cx="433" cy="407"/>
                    </a:xfrm>
                  </p:grpSpPr>
                  <p:sp>
                    <p:nvSpPr>
                      <p:cNvPr id="52373" name="Oval 33"/>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74" name="Oval 34"/>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75" name="Oval 35"/>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76" name="Oval 36"/>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2372" name="Oval 37"/>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2367" name="Group 38"/>
                  <p:cNvGrpSpPr>
                    <a:grpSpLocks/>
                  </p:cNvGrpSpPr>
                  <p:nvPr/>
                </p:nvGrpSpPr>
                <p:grpSpPr bwMode="auto">
                  <a:xfrm>
                    <a:off x="4848" y="1584"/>
                    <a:ext cx="480" cy="480"/>
                    <a:chOff x="3504" y="1632"/>
                    <a:chExt cx="480" cy="480"/>
                  </a:xfrm>
                </p:grpSpPr>
                <p:sp>
                  <p:nvSpPr>
                    <p:cNvPr id="52368" name="Oval 39"/>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69" name="Oval 40"/>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70" name="Oval 41"/>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356" name="Group 42"/>
                <p:cNvGrpSpPr>
                  <a:grpSpLocks/>
                </p:cNvGrpSpPr>
                <p:nvPr/>
              </p:nvGrpSpPr>
              <p:grpSpPr bwMode="auto">
                <a:xfrm>
                  <a:off x="2880" y="1584"/>
                  <a:ext cx="480" cy="480"/>
                  <a:chOff x="3504" y="1632"/>
                  <a:chExt cx="480" cy="480"/>
                </a:xfrm>
              </p:grpSpPr>
              <p:grpSp>
                <p:nvGrpSpPr>
                  <p:cNvPr id="52357" name="Group 43"/>
                  <p:cNvGrpSpPr>
                    <a:grpSpLocks/>
                  </p:cNvGrpSpPr>
                  <p:nvPr/>
                </p:nvGrpSpPr>
                <p:grpSpPr bwMode="auto">
                  <a:xfrm flipV="1">
                    <a:off x="3648" y="1776"/>
                    <a:ext cx="193" cy="182"/>
                    <a:chOff x="1104" y="1488"/>
                    <a:chExt cx="433" cy="407"/>
                  </a:xfrm>
                </p:grpSpPr>
                <p:sp>
                  <p:nvSpPr>
                    <p:cNvPr id="52362" name="Oval 44"/>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63" name="Oval 45"/>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64" name="Oval 46"/>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65" name="Oval 47"/>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grpSp>
                <p:nvGrpSpPr>
                  <p:cNvPr id="52358" name="Group 48"/>
                  <p:cNvGrpSpPr>
                    <a:grpSpLocks/>
                  </p:cNvGrpSpPr>
                  <p:nvPr/>
                </p:nvGrpSpPr>
                <p:grpSpPr bwMode="auto">
                  <a:xfrm>
                    <a:off x="3504" y="1632"/>
                    <a:ext cx="480" cy="480"/>
                    <a:chOff x="3504" y="1632"/>
                    <a:chExt cx="480" cy="480"/>
                  </a:xfrm>
                </p:grpSpPr>
                <p:sp>
                  <p:nvSpPr>
                    <p:cNvPr id="52359" name="Oval 49"/>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60" name="Oval 50"/>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61" name="Oval 51"/>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grpSp>
            <p:nvGrpSpPr>
              <p:cNvPr id="52259" name="Group 52"/>
              <p:cNvGrpSpPr>
                <a:grpSpLocks/>
              </p:cNvGrpSpPr>
              <p:nvPr/>
            </p:nvGrpSpPr>
            <p:grpSpPr bwMode="auto">
              <a:xfrm>
                <a:off x="1632" y="2496"/>
                <a:ext cx="2544" cy="480"/>
                <a:chOff x="2832" y="2280"/>
                <a:chExt cx="2544" cy="480"/>
              </a:xfrm>
            </p:grpSpPr>
            <p:grpSp>
              <p:nvGrpSpPr>
                <p:cNvPr id="52307" name="Group 53"/>
                <p:cNvGrpSpPr>
                  <a:grpSpLocks/>
                </p:cNvGrpSpPr>
                <p:nvPr/>
              </p:nvGrpSpPr>
              <p:grpSpPr bwMode="auto">
                <a:xfrm>
                  <a:off x="2832" y="2280"/>
                  <a:ext cx="480" cy="480"/>
                  <a:chOff x="3456" y="2256"/>
                  <a:chExt cx="480" cy="480"/>
                </a:xfrm>
              </p:grpSpPr>
              <p:grpSp>
                <p:nvGrpSpPr>
                  <p:cNvPr id="52342" name="Group 54"/>
                  <p:cNvGrpSpPr>
                    <a:grpSpLocks/>
                  </p:cNvGrpSpPr>
                  <p:nvPr/>
                </p:nvGrpSpPr>
                <p:grpSpPr bwMode="auto">
                  <a:xfrm flipV="1">
                    <a:off x="3600" y="2400"/>
                    <a:ext cx="193" cy="191"/>
                    <a:chOff x="2160" y="1536"/>
                    <a:chExt cx="433" cy="428"/>
                  </a:xfrm>
                </p:grpSpPr>
                <p:grpSp>
                  <p:nvGrpSpPr>
                    <p:cNvPr id="52347" name="Group 55"/>
                    <p:cNvGrpSpPr>
                      <a:grpSpLocks/>
                    </p:cNvGrpSpPr>
                    <p:nvPr/>
                  </p:nvGrpSpPr>
                  <p:grpSpPr bwMode="auto">
                    <a:xfrm>
                      <a:off x="2160" y="1536"/>
                      <a:ext cx="433" cy="407"/>
                      <a:chOff x="1104" y="1488"/>
                      <a:chExt cx="433" cy="407"/>
                    </a:xfrm>
                  </p:grpSpPr>
                  <p:sp>
                    <p:nvSpPr>
                      <p:cNvPr id="52349" name="Oval 56"/>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50" name="Oval 57"/>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51" name="Oval 58"/>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52" name="Oval 59"/>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2348" name="Oval 60"/>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2343" name="Group 61"/>
                  <p:cNvGrpSpPr>
                    <a:grpSpLocks/>
                  </p:cNvGrpSpPr>
                  <p:nvPr/>
                </p:nvGrpSpPr>
                <p:grpSpPr bwMode="auto">
                  <a:xfrm>
                    <a:off x="3456" y="2256"/>
                    <a:ext cx="480" cy="480"/>
                    <a:chOff x="3504" y="1632"/>
                    <a:chExt cx="480" cy="480"/>
                  </a:xfrm>
                </p:grpSpPr>
                <p:sp>
                  <p:nvSpPr>
                    <p:cNvPr id="52344" name="Oval 62"/>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45" name="Oval 63"/>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46" name="Oval 64"/>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308" name="Group 65"/>
                <p:cNvGrpSpPr>
                  <a:grpSpLocks/>
                </p:cNvGrpSpPr>
                <p:nvPr/>
              </p:nvGrpSpPr>
              <p:grpSpPr bwMode="auto">
                <a:xfrm>
                  <a:off x="4224" y="2280"/>
                  <a:ext cx="480" cy="480"/>
                  <a:chOff x="4224" y="2064"/>
                  <a:chExt cx="480" cy="480"/>
                </a:xfrm>
              </p:grpSpPr>
              <p:grpSp>
                <p:nvGrpSpPr>
                  <p:cNvPr id="52331" name="Group 66"/>
                  <p:cNvGrpSpPr>
                    <a:grpSpLocks/>
                  </p:cNvGrpSpPr>
                  <p:nvPr/>
                </p:nvGrpSpPr>
                <p:grpSpPr bwMode="auto">
                  <a:xfrm>
                    <a:off x="4368" y="2208"/>
                    <a:ext cx="193" cy="191"/>
                    <a:chOff x="1056" y="2640"/>
                    <a:chExt cx="433" cy="428"/>
                  </a:xfrm>
                </p:grpSpPr>
                <p:grpSp>
                  <p:nvGrpSpPr>
                    <p:cNvPr id="52336" name="Group 67"/>
                    <p:cNvGrpSpPr>
                      <a:grpSpLocks/>
                    </p:cNvGrpSpPr>
                    <p:nvPr/>
                  </p:nvGrpSpPr>
                  <p:grpSpPr bwMode="auto">
                    <a:xfrm>
                      <a:off x="1056" y="2640"/>
                      <a:ext cx="433" cy="407"/>
                      <a:chOff x="1104" y="1488"/>
                      <a:chExt cx="433" cy="407"/>
                    </a:xfrm>
                  </p:grpSpPr>
                  <p:sp>
                    <p:nvSpPr>
                      <p:cNvPr id="52338" name="Oval 68"/>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39" name="Oval 69"/>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40" name="Oval 70"/>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41" name="Oval 71"/>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2337" name="Oval 72"/>
                    <p:cNvSpPr>
                      <a:spLocks noChangeArrowheads="1"/>
                    </p:cNvSpPr>
                    <p:nvPr/>
                  </p:nvSpPr>
                  <p:spPr bwMode="auto">
                    <a:xfrm>
                      <a:off x="1248" y="2832"/>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2332" name="Group 73"/>
                  <p:cNvGrpSpPr>
                    <a:grpSpLocks/>
                  </p:cNvGrpSpPr>
                  <p:nvPr/>
                </p:nvGrpSpPr>
                <p:grpSpPr bwMode="auto">
                  <a:xfrm>
                    <a:off x="4224" y="2064"/>
                    <a:ext cx="480" cy="480"/>
                    <a:chOff x="3504" y="1632"/>
                    <a:chExt cx="480" cy="480"/>
                  </a:xfrm>
                </p:grpSpPr>
                <p:sp>
                  <p:nvSpPr>
                    <p:cNvPr id="52333" name="Oval 74"/>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34" name="Oval 75"/>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35" name="Oval 76"/>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309" name="Group 77"/>
                <p:cNvGrpSpPr>
                  <a:grpSpLocks/>
                </p:cNvGrpSpPr>
                <p:nvPr/>
              </p:nvGrpSpPr>
              <p:grpSpPr bwMode="auto">
                <a:xfrm>
                  <a:off x="4896" y="2280"/>
                  <a:ext cx="480" cy="480"/>
                  <a:chOff x="4848" y="2064"/>
                  <a:chExt cx="480" cy="480"/>
                </a:xfrm>
              </p:grpSpPr>
              <p:grpSp>
                <p:nvGrpSpPr>
                  <p:cNvPr id="52322" name="Group 78"/>
                  <p:cNvGrpSpPr>
                    <a:grpSpLocks/>
                  </p:cNvGrpSpPr>
                  <p:nvPr/>
                </p:nvGrpSpPr>
                <p:grpSpPr bwMode="auto">
                  <a:xfrm flipV="1">
                    <a:off x="4992" y="2208"/>
                    <a:ext cx="193" cy="182"/>
                    <a:chOff x="1104" y="1488"/>
                    <a:chExt cx="433" cy="407"/>
                  </a:xfrm>
                </p:grpSpPr>
                <p:sp>
                  <p:nvSpPr>
                    <p:cNvPr id="52327" name="Oval 79"/>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28" name="Oval 80"/>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29" name="Oval 81"/>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30" name="Oval 82"/>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grpSp>
                <p:nvGrpSpPr>
                  <p:cNvPr id="52323" name="Group 83"/>
                  <p:cNvGrpSpPr>
                    <a:grpSpLocks/>
                  </p:cNvGrpSpPr>
                  <p:nvPr/>
                </p:nvGrpSpPr>
                <p:grpSpPr bwMode="auto">
                  <a:xfrm>
                    <a:off x="4848" y="2064"/>
                    <a:ext cx="480" cy="480"/>
                    <a:chOff x="3504" y="1632"/>
                    <a:chExt cx="480" cy="480"/>
                  </a:xfrm>
                </p:grpSpPr>
                <p:sp>
                  <p:nvSpPr>
                    <p:cNvPr id="52324" name="Oval 84"/>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25" name="Oval 85"/>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26" name="Oval 86"/>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310" name="Group 87"/>
                <p:cNvGrpSpPr>
                  <a:grpSpLocks/>
                </p:cNvGrpSpPr>
                <p:nvPr/>
              </p:nvGrpSpPr>
              <p:grpSpPr bwMode="auto">
                <a:xfrm>
                  <a:off x="3504" y="2280"/>
                  <a:ext cx="480" cy="480"/>
                  <a:chOff x="3456" y="2256"/>
                  <a:chExt cx="480" cy="480"/>
                </a:xfrm>
              </p:grpSpPr>
              <p:grpSp>
                <p:nvGrpSpPr>
                  <p:cNvPr id="52311" name="Group 88"/>
                  <p:cNvGrpSpPr>
                    <a:grpSpLocks/>
                  </p:cNvGrpSpPr>
                  <p:nvPr/>
                </p:nvGrpSpPr>
                <p:grpSpPr bwMode="auto">
                  <a:xfrm flipV="1">
                    <a:off x="3600" y="2400"/>
                    <a:ext cx="193" cy="191"/>
                    <a:chOff x="2160" y="1536"/>
                    <a:chExt cx="433" cy="428"/>
                  </a:xfrm>
                </p:grpSpPr>
                <p:grpSp>
                  <p:nvGrpSpPr>
                    <p:cNvPr id="52316" name="Group 89"/>
                    <p:cNvGrpSpPr>
                      <a:grpSpLocks/>
                    </p:cNvGrpSpPr>
                    <p:nvPr/>
                  </p:nvGrpSpPr>
                  <p:grpSpPr bwMode="auto">
                    <a:xfrm>
                      <a:off x="2160" y="1536"/>
                      <a:ext cx="433" cy="407"/>
                      <a:chOff x="1104" y="1488"/>
                      <a:chExt cx="433" cy="407"/>
                    </a:xfrm>
                  </p:grpSpPr>
                  <p:sp>
                    <p:nvSpPr>
                      <p:cNvPr id="52318" name="Oval 90"/>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19" name="Oval 91"/>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20" name="Oval 92"/>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21" name="Oval 93"/>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2317" name="Oval 94"/>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2312" name="Group 95"/>
                  <p:cNvGrpSpPr>
                    <a:grpSpLocks/>
                  </p:cNvGrpSpPr>
                  <p:nvPr/>
                </p:nvGrpSpPr>
                <p:grpSpPr bwMode="auto">
                  <a:xfrm>
                    <a:off x="3456" y="2256"/>
                    <a:ext cx="480" cy="480"/>
                    <a:chOff x="3504" y="1632"/>
                    <a:chExt cx="480" cy="480"/>
                  </a:xfrm>
                </p:grpSpPr>
                <p:sp>
                  <p:nvSpPr>
                    <p:cNvPr id="52313" name="Oval 96"/>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14" name="Oval 97"/>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15" name="Oval 98"/>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grpSp>
            <p:nvGrpSpPr>
              <p:cNvPr id="52260" name="Group 99"/>
              <p:cNvGrpSpPr>
                <a:grpSpLocks/>
              </p:cNvGrpSpPr>
              <p:nvPr/>
            </p:nvGrpSpPr>
            <p:grpSpPr bwMode="auto">
              <a:xfrm>
                <a:off x="1632" y="1248"/>
                <a:ext cx="2544" cy="480"/>
                <a:chOff x="2832" y="2280"/>
                <a:chExt cx="2544" cy="480"/>
              </a:xfrm>
            </p:grpSpPr>
            <p:grpSp>
              <p:nvGrpSpPr>
                <p:cNvPr id="52261" name="Group 100"/>
                <p:cNvGrpSpPr>
                  <a:grpSpLocks/>
                </p:cNvGrpSpPr>
                <p:nvPr/>
              </p:nvGrpSpPr>
              <p:grpSpPr bwMode="auto">
                <a:xfrm>
                  <a:off x="2832" y="2280"/>
                  <a:ext cx="480" cy="480"/>
                  <a:chOff x="3456" y="2256"/>
                  <a:chExt cx="480" cy="480"/>
                </a:xfrm>
              </p:grpSpPr>
              <p:grpSp>
                <p:nvGrpSpPr>
                  <p:cNvPr id="52296" name="Group 101"/>
                  <p:cNvGrpSpPr>
                    <a:grpSpLocks/>
                  </p:cNvGrpSpPr>
                  <p:nvPr/>
                </p:nvGrpSpPr>
                <p:grpSpPr bwMode="auto">
                  <a:xfrm flipV="1">
                    <a:off x="3600" y="2400"/>
                    <a:ext cx="193" cy="191"/>
                    <a:chOff x="2160" y="1536"/>
                    <a:chExt cx="433" cy="428"/>
                  </a:xfrm>
                </p:grpSpPr>
                <p:grpSp>
                  <p:nvGrpSpPr>
                    <p:cNvPr id="52301" name="Group 102"/>
                    <p:cNvGrpSpPr>
                      <a:grpSpLocks/>
                    </p:cNvGrpSpPr>
                    <p:nvPr/>
                  </p:nvGrpSpPr>
                  <p:grpSpPr bwMode="auto">
                    <a:xfrm>
                      <a:off x="2160" y="1536"/>
                      <a:ext cx="433" cy="407"/>
                      <a:chOff x="1104" y="1488"/>
                      <a:chExt cx="433" cy="407"/>
                    </a:xfrm>
                  </p:grpSpPr>
                  <p:sp>
                    <p:nvSpPr>
                      <p:cNvPr id="52303" name="Oval 103"/>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04" name="Oval 104"/>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05" name="Oval 105"/>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06" name="Oval 106"/>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2302" name="Oval 107"/>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2297" name="Group 108"/>
                  <p:cNvGrpSpPr>
                    <a:grpSpLocks/>
                  </p:cNvGrpSpPr>
                  <p:nvPr/>
                </p:nvGrpSpPr>
                <p:grpSpPr bwMode="auto">
                  <a:xfrm>
                    <a:off x="3456" y="2256"/>
                    <a:ext cx="480" cy="480"/>
                    <a:chOff x="3504" y="1632"/>
                    <a:chExt cx="480" cy="480"/>
                  </a:xfrm>
                </p:grpSpPr>
                <p:sp>
                  <p:nvSpPr>
                    <p:cNvPr id="52298" name="Oval 109"/>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99" name="Oval 110"/>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00" name="Oval 111"/>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262" name="Group 112"/>
                <p:cNvGrpSpPr>
                  <a:grpSpLocks/>
                </p:cNvGrpSpPr>
                <p:nvPr/>
              </p:nvGrpSpPr>
              <p:grpSpPr bwMode="auto">
                <a:xfrm>
                  <a:off x="4224" y="2280"/>
                  <a:ext cx="480" cy="480"/>
                  <a:chOff x="4224" y="2064"/>
                  <a:chExt cx="480" cy="480"/>
                </a:xfrm>
              </p:grpSpPr>
              <p:grpSp>
                <p:nvGrpSpPr>
                  <p:cNvPr id="52285" name="Group 113"/>
                  <p:cNvGrpSpPr>
                    <a:grpSpLocks/>
                  </p:cNvGrpSpPr>
                  <p:nvPr/>
                </p:nvGrpSpPr>
                <p:grpSpPr bwMode="auto">
                  <a:xfrm>
                    <a:off x="4368" y="2208"/>
                    <a:ext cx="193" cy="191"/>
                    <a:chOff x="1056" y="2640"/>
                    <a:chExt cx="433" cy="428"/>
                  </a:xfrm>
                </p:grpSpPr>
                <p:grpSp>
                  <p:nvGrpSpPr>
                    <p:cNvPr id="52290" name="Group 114"/>
                    <p:cNvGrpSpPr>
                      <a:grpSpLocks/>
                    </p:cNvGrpSpPr>
                    <p:nvPr/>
                  </p:nvGrpSpPr>
                  <p:grpSpPr bwMode="auto">
                    <a:xfrm>
                      <a:off x="1056" y="2640"/>
                      <a:ext cx="433" cy="407"/>
                      <a:chOff x="1104" y="1488"/>
                      <a:chExt cx="433" cy="407"/>
                    </a:xfrm>
                  </p:grpSpPr>
                  <p:sp>
                    <p:nvSpPr>
                      <p:cNvPr id="52292" name="Oval 115"/>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293" name="Oval 116"/>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94" name="Oval 117"/>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95" name="Oval 118"/>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2291" name="Oval 119"/>
                    <p:cNvSpPr>
                      <a:spLocks noChangeArrowheads="1"/>
                    </p:cNvSpPr>
                    <p:nvPr/>
                  </p:nvSpPr>
                  <p:spPr bwMode="auto">
                    <a:xfrm>
                      <a:off x="1248" y="2832"/>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2286" name="Group 120"/>
                  <p:cNvGrpSpPr>
                    <a:grpSpLocks/>
                  </p:cNvGrpSpPr>
                  <p:nvPr/>
                </p:nvGrpSpPr>
                <p:grpSpPr bwMode="auto">
                  <a:xfrm>
                    <a:off x="4224" y="2064"/>
                    <a:ext cx="480" cy="480"/>
                    <a:chOff x="3504" y="1632"/>
                    <a:chExt cx="480" cy="480"/>
                  </a:xfrm>
                </p:grpSpPr>
                <p:sp>
                  <p:nvSpPr>
                    <p:cNvPr id="52287" name="Oval 121"/>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88" name="Oval 122"/>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89" name="Oval 123"/>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263" name="Group 124"/>
                <p:cNvGrpSpPr>
                  <a:grpSpLocks/>
                </p:cNvGrpSpPr>
                <p:nvPr/>
              </p:nvGrpSpPr>
              <p:grpSpPr bwMode="auto">
                <a:xfrm>
                  <a:off x="4896" y="2280"/>
                  <a:ext cx="480" cy="480"/>
                  <a:chOff x="4848" y="2064"/>
                  <a:chExt cx="480" cy="480"/>
                </a:xfrm>
              </p:grpSpPr>
              <p:grpSp>
                <p:nvGrpSpPr>
                  <p:cNvPr id="52276" name="Group 125"/>
                  <p:cNvGrpSpPr>
                    <a:grpSpLocks/>
                  </p:cNvGrpSpPr>
                  <p:nvPr/>
                </p:nvGrpSpPr>
                <p:grpSpPr bwMode="auto">
                  <a:xfrm flipV="1">
                    <a:off x="4992" y="2208"/>
                    <a:ext cx="193" cy="182"/>
                    <a:chOff x="1104" y="1488"/>
                    <a:chExt cx="433" cy="407"/>
                  </a:xfrm>
                </p:grpSpPr>
                <p:sp>
                  <p:nvSpPr>
                    <p:cNvPr id="52281" name="Oval 126"/>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282" name="Oval 127"/>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83" name="Oval 128"/>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84" name="Oval 129"/>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grpSp>
                <p:nvGrpSpPr>
                  <p:cNvPr id="52277" name="Group 130"/>
                  <p:cNvGrpSpPr>
                    <a:grpSpLocks/>
                  </p:cNvGrpSpPr>
                  <p:nvPr/>
                </p:nvGrpSpPr>
                <p:grpSpPr bwMode="auto">
                  <a:xfrm>
                    <a:off x="4848" y="2064"/>
                    <a:ext cx="480" cy="480"/>
                    <a:chOff x="3504" y="1632"/>
                    <a:chExt cx="480" cy="480"/>
                  </a:xfrm>
                </p:grpSpPr>
                <p:sp>
                  <p:nvSpPr>
                    <p:cNvPr id="52278" name="Oval 131"/>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79" name="Oval 132"/>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80" name="Oval 133"/>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264" name="Group 134"/>
                <p:cNvGrpSpPr>
                  <a:grpSpLocks/>
                </p:cNvGrpSpPr>
                <p:nvPr/>
              </p:nvGrpSpPr>
              <p:grpSpPr bwMode="auto">
                <a:xfrm>
                  <a:off x="3504" y="2280"/>
                  <a:ext cx="480" cy="480"/>
                  <a:chOff x="3456" y="2256"/>
                  <a:chExt cx="480" cy="480"/>
                </a:xfrm>
              </p:grpSpPr>
              <p:grpSp>
                <p:nvGrpSpPr>
                  <p:cNvPr id="52265" name="Group 135"/>
                  <p:cNvGrpSpPr>
                    <a:grpSpLocks/>
                  </p:cNvGrpSpPr>
                  <p:nvPr/>
                </p:nvGrpSpPr>
                <p:grpSpPr bwMode="auto">
                  <a:xfrm flipV="1">
                    <a:off x="3600" y="2400"/>
                    <a:ext cx="193" cy="191"/>
                    <a:chOff x="2160" y="1536"/>
                    <a:chExt cx="433" cy="428"/>
                  </a:xfrm>
                </p:grpSpPr>
                <p:grpSp>
                  <p:nvGrpSpPr>
                    <p:cNvPr id="52270" name="Group 136"/>
                    <p:cNvGrpSpPr>
                      <a:grpSpLocks/>
                    </p:cNvGrpSpPr>
                    <p:nvPr/>
                  </p:nvGrpSpPr>
                  <p:grpSpPr bwMode="auto">
                    <a:xfrm>
                      <a:off x="2160" y="1536"/>
                      <a:ext cx="433" cy="407"/>
                      <a:chOff x="1104" y="1488"/>
                      <a:chExt cx="433" cy="407"/>
                    </a:xfrm>
                  </p:grpSpPr>
                  <p:sp>
                    <p:nvSpPr>
                      <p:cNvPr id="52272" name="Oval 137"/>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273" name="Oval 138"/>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74" name="Oval 139"/>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75" name="Oval 140"/>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2271" name="Oval 141"/>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2266" name="Group 142"/>
                  <p:cNvGrpSpPr>
                    <a:grpSpLocks/>
                  </p:cNvGrpSpPr>
                  <p:nvPr/>
                </p:nvGrpSpPr>
                <p:grpSpPr bwMode="auto">
                  <a:xfrm>
                    <a:off x="3456" y="2256"/>
                    <a:ext cx="480" cy="480"/>
                    <a:chOff x="3504" y="1632"/>
                    <a:chExt cx="480" cy="480"/>
                  </a:xfrm>
                </p:grpSpPr>
                <p:sp>
                  <p:nvSpPr>
                    <p:cNvPr id="52267" name="Oval 143"/>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68" name="Oval 144"/>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69" name="Oval 145"/>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grpSp>
        <p:sp>
          <p:nvSpPr>
            <p:cNvPr id="52231" name="Oval 146"/>
            <p:cNvSpPr>
              <a:spLocks noChangeArrowheads="1"/>
            </p:cNvSpPr>
            <p:nvPr/>
          </p:nvSpPr>
          <p:spPr bwMode="auto">
            <a:xfrm>
              <a:off x="1200" y="2736"/>
              <a:ext cx="48" cy="48"/>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32" name="Line 147"/>
            <p:cNvSpPr>
              <a:spLocks noChangeShapeType="1"/>
            </p:cNvSpPr>
            <p:nvPr/>
          </p:nvSpPr>
          <p:spPr bwMode="auto">
            <a:xfrm>
              <a:off x="3408" y="2592"/>
              <a:ext cx="48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33" name="Line 148"/>
            <p:cNvSpPr>
              <a:spLocks noChangeShapeType="1"/>
            </p:cNvSpPr>
            <p:nvPr/>
          </p:nvSpPr>
          <p:spPr bwMode="auto">
            <a:xfrm>
              <a:off x="1248" y="3408"/>
              <a:ext cx="2640"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34" name="Line 149"/>
            <p:cNvSpPr>
              <a:spLocks noChangeShapeType="1"/>
            </p:cNvSpPr>
            <p:nvPr/>
          </p:nvSpPr>
          <p:spPr bwMode="auto">
            <a:xfrm>
              <a:off x="1824" y="1968"/>
              <a:ext cx="768"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35" name="Line 150"/>
            <p:cNvSpPr>
              <a:spLocks noChangeShapeType="1"/>
            </p:cNvSpPr>
            <p:nvPr/>
          </p:nvSpPr>
          <p:spPr bwMode="auto">
            <a:xfrm flipV="1">
              <a:off x="2592" y="1968"/>
              <a:ext cx="24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236" name="Line 151"/>
            <p:cNvSpPr>
              <a:spLocks noChangeShapeType="1"/>
            </p:cNvSpPr>
            <p:nvPr/>
          </p:nvSpPr>
          <p:spPr bwMode="auto">
            <a:xfrm>
              <a:off x="2832" y="196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237" name="Line 152"/>
            <p:cNvSpPr>
              <a:spLocks noChangeShapeType="1"/>
            </p:cNvSpPr>
            <p:nvPr/>
          </p:nvSpPr>
          <p:spPr bwMode="auto">
            <a:xfrm>
              <a:off x="2928" y="1968"/>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238" name="Line 153"/>
            <p:cNvSpPr>
              <a:spLocks noChangeShapeType="1"/>
            </p:cNvSpPr>
            <p:nvPr/>
          </p:nvSpPr>
          <p:spPr bwMode="auto">
            <a:xfrm flipV="1">
              <a:off x="3168" y="2592"/>
              <a:ext cx="24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nvGrpSpPr>
            <p:cNvPr id="52239" name="Group 154"/>
            <p:cNvGrpSpPr>
              <a:grpSpLocks/>
            </p:cNvGrpSpPr>
            <p:nvPr/>
          </p:nvGrpSpPr>
          <p:grpSpPr bwMode="auto">
            <a:xfrm flipV="1">
              <a:off x="2976" y="1968"/>
              <a:ext cx="786" cy="91"/>
              <a:chOff x="1278" y="1936"/>
              <a:chExt cx="1926" cy="224"/>
            </a:xfrm>
          </p:grpSpPr>
          <p:grpSp>
            <p:nvGrpSpPr>
              <p:cNvPr id="52250" name="Group 155"/>
              <p:cNvGrpSpPr>
                <a:grpSpLocks/>
              </p:cNvGrpSpPr>
              <p:nvPr/>
            </p:nvGrpSpPr>
            <p:grpSpPr bwMode="auto">
              <a:xfrm>
                <a:off x="1950" y="1936"/>
                <a:ext cx="582" cy="223"/>
                <a:chOff x="1950" y="1936"/>
                <a:chExt cx="582" cy="223"/>
              </a:xfrm>
            </p:grpSpPr>
            <p:sp>
              <p:nvSpPr>
                <p:cNvPr id="52256" name="Arc 156"/>
                <p:cNvSpPr>
                  <a:spLocks/>
                </p:cNvSpPr>
                <p:nvPr/>
              </p:nvSpPr>
              <p:spPr bwMode="auto">
                <a:xfrm rot="2700000">
                  <a:off x="1961"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2257" name="Arc 157"/>
                <p:cNvSpPr>
                  <a:spLocks/>
                </p:cNvSpPr>
                <p:nvPr/>
              </p:nvSpPr>
              <p:spPr bwMode="auto">
                <a:xfrm rot="-7800000">
                  <a:off x="2294" y="1922"/>
                  <a:ext cx="224" cy="252"/>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2251" name="Arc 158"/>
              <p:cNvSpPr>
                <a:spLocks/>
              </p:cNvSpPr>
              <p:nvPr/>
            </p:nvSpPr>
            <p:spPr bwMode="auto">
              <a:xfrm rot="2700000">
                <a:off x="2633"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2252" name="Arc 159"/>
              <p:cNvSpPr>
                <a:spLocks/>
              </p:cNvSpPr>
              <p:nvPr/>
            </p:nvSpPr>
            <p:spPr bwMode="auto">
              <a:xfrm rot="-7800000">
                <a:off x="2968" y="1922"/>
                <a:ext cx="222" cy="250"/>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2253" name="Group 160"/>
              <p:cNvGrpSpPr>
                <a:grpSpLocks/>
              </p:cNvGrpSpPr>
              <p:nvPr/>
            </p:nvGrpSpPr>
            <p:grpSpPr bwMode="auto">
              <a:xfrm>
                <a:off x="1278" y="1936"/>
                <a:ext cx="584" cy="223"/>
                <a:chOff x="1278" y="1936"/>
                <a:chExt cx="584" cy="223"/>
              </a:xfrm>
            </p:grpSpPr>
            <p:sp>
              <p:nvSpPr>
                <p:cNvPr id="52254" name="Arc 161"/>
                <p:cNvSpPr>
                  <a:spLocks/>
                </p:cNvSpPr>
                <p:nvPr/>
              </p:nvSpPr>
              <p:spPr bwMode="auto">
                <a:xfrm rot="2700000">
                  <a:off x="1290"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2255" name="Arc 162"/>
                <p:cNvSpPr>
                  <a:spLocks/>
                </p:cNvSpPr>
                <p:nvPr/>
              </p:nvSpPr>
              <p:spPr bwMode="auto">
                <a:xfrm rot="-7800000">
                  <a:off x="1624" y="1923"/>
                  <a:ext cx="224" cy="250"/>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sp>
          <p:nvSpPr>
            <p:cNvPr id="52240" name="Line 163"/>
            <p:cNvSpPr>
              <a:spLocks noChangeShapeType="1"/>
            </p:cNvSpPr>
            <p:nvPr/>
          </p:nvSpPr>
          <p:spPr bwMode="auto">
            <a:xfrm>
              <a:off x="2832" y="244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241" name="Line 164"/>
            <p:cNvSpPr>
              <a:spLocks noChangeShapeType="1"/>
            </p:cNvSpPr>
            <p:nvPr/>
          </p:nvSpPr>
          <p:spPr bwMode="auto">
            <a:xfrm>
              <a:off x="2976" y="2016"/>
              <a:ext cx="96"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42" name="Line 165"/>
            <p:cNvSpPr>
              <a:spLocks noChangeShapeType="1"/>
            </p:cNvSpPr>
            <p:nvPr/>
          </p:nvSpPr>
          <p:spPr bwMode="auto">
            <a:xfrm flipH="1">
              <a:off x="1248" y="1968"/>
              <a:ext cx="576"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52243" name="Oval 166"/>
            <p:cNvSpPr>
              <a:spLocks noChangeArrowheads="1"/>
            </p:cNvSpPr>
            <p:nvPr/>
          </p:nvSpPr>
          <p:spPr bwMode="auto">
            <a:xfrm>
              <a:off x="1200" y="1920"/>
              <a:ext cx="48" cy="48"/>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44" name="Line 167"/>
            <p:cNvSpPr>
              <a:spLocks noChangeShapeType="1"/>
            </p:cNvSpPr>
            <p:nvPr/>
          </p:nvSpPr>
          <p:spPr bwMode="auto">
            <a:xfrm>
              <a:off x="1248" y="2784"/>
              <a:ext cx="4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45" name="Line 168"/>
            <p:cNvSpPr>
              <a:spLocks noChangeShapeType="1"/>
            </p:cNvSpPr>
            <p:nvPr/>
          </p:nvSpPr>
          <p:spPr bwMode="auto">
            <a:xfrm flipV="1">
              <a:off x="1728" y="2592"/>
              <a:ext cx="33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46" name="Line 169"/>
            <p:cNvSpPr>
              <a:spLocks noChangeShapeType="1"/>
            </p:cNvSpPr>
            <p:nvPr/>
          </p:nvSpPr>
          <p:spPr bwMode="auto">
            <a:xfrm>
              <a:off x="2064" y="2592"/>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47" name="Line 170"/>
            <p:cNvSpPr>
              <a:spLocks noChangeShapeType="1"/>
            </p:cNvSpPr>
            <p:nvPr/>
          </p:nvSpPr>
          <p:spPr bwMode="auto">
            <a:xfrm>
              <a:off x="2592" y="2592"/>
              <a:ext cx="57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48" name="Line 171"/>
            <p:cNvSpPr>
              <a:spLocks noChangeShapeType="1"/>
            </p:cNvSpPr>
            <p:nvPr/>
          </p:nvSpPr>
          <p:spPr bwMode="auto">
            <a:xfrm>
              <a:off x="1248" y="3264"/>
              <a:ext cx="1920"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49" name="Text Box 172"/>
            <p:cNvSpPr txBox="1">
              <a:spLocks noChangeArrowheads="1"/>
            </p:cNvSpPr>
            <p:nvPr/>
          </p:nvSpPr>
          <p:spPr bwMode="auto">
            <a:xfrm>
              <a:off x="1824" y="3264"/>
              <a:ext cx="7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1200" b="1" dirty="0" err="1">
                  <a:latin typeface="Times New Roman" panose="02020603050405020304" pitchFamily="18" charset="0"/>
                </a:rPr>
                <a:t>range</a:t>
              </a:r>
              <a:endParaRPr lang="es-ES_tradnl" altLang="es-ES" sz="1200" b="1" dirty="0">
                <a:latin typeface="Times New Roman" panose="02020603050405020304" pitchFamily="18" charset="0"/>
              </a:endParaRPr>
            </a:p>
          </p:txBody>
        </p:sp>
      </p:grpSp>
    </p:spTree>
    <p:extLst>
      <p:ext uri="{BB962C8B-B14F-4D97-AF65-F5344CB8AC3E}">
        <p14:creationId xmlns:p14="http://schemas.microsoft.com/office/powerpoint/2010/main" val="191218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752600" y="355600"/>
            <a:ext cx="8686800" cy="5842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spcBef>
                <a:spcPct val="50000"/>
              </a:spcBef>
            </a:pPr>
            <a:r>
              <a:rPr lang="es-ES_tradnl" altLang="es-ES" sz="3200" b="1" dirty="0" err="1">
                <a:solidFill>
                  <a:srgbClr val="990000"/>
                </a:solidFill>
                <a:latin typeface="AvantGarde Bk BT" pitchFamily="34" charset="0"/>
              </a:rPr>
              <a:t>Interaction</a:t>
            </a:r>
            <a:r>
              <a:rPr lang="es-ES_tradnl" altLang="es-ES" sz="3200" b="1" dirty="0">
                <a:solidFill>
                  <a:srgbClr val="990000"/>
                </a:solidFill>
                <a:latin typeface="AvantGarde Bk BT" pitchFamily="34" charset="0"/>
              </a:rPr>
              <a:t> </a:t>
            </a:r>
            <a:r>
              <a:rPr lang="es-ES_tradnl" altLang="es-ES" sz="3200" b="1" dirty="0" err="1">
                <a:solidFill>
                  <a:srgbClr val="990000"/>
                </a:solidFill>
                <a:latin typeface="AvantGarde Bk BT" pitchFamily="34" charset="0"/>
              </a:rPr>
              <a:t>of</a:t>
            </a:r>
            <a:r>
              <a:rPr lang="es-ES_tradnl" altLang="es-ES" sz="3200" b="1" dirty="0">
                <a:solidFill>
                  <a:srgbClr val="990000"/>
                </a:solidFill>
                <a:latin typeface="AvantGarde Bk BT" pitchFamily="34" charset="0"/>
              </a:rPr>
              <a:t> </a:t>
            </a:r>
            <a:r>
              <a:rPr lang="es-ES_tradnl" altLang="es-ES" sz="3200" b="1" dirty="0" err="1">
                <a:solidFill>
                  <a:srgbClr val="990000"/>
                </a:solidFill>
                <a:latin typeface="AvantGarde Bk BT" pitchFamily="34" charset="0"/>
              </a:rPr>
              <a:t>photons</a:t>
            </a:r>
            <a:r>
              <a:rPr lang="es-ES_tradnl" altLang="es-ES" sz="3200" b="1" dirty="0">
                <a:solidFill>
                  <a:srgbClr val="990000"/>
                </a:solidFill>
                <a:latin typeface="AvantGarde Bk BT" pitchFamily="34" charset="0"/>
              </a:rPr>
              <a:t> </a:t>
            </a:r>
            <a:r>
              <a:rPr lang="es-ES_tradnl" altLang="es-ES" sz="3200" b="1" dirty="0" err="1">
                <a:solidFill>
                  <a:srgbClr val="990000"/>
                </a:solidFill>
                <a:latin typeface="AvantGarde Bk BT" pitchFamily="34" charset="0"/>
              </a:rPr>
              <a:t>with</a:t>
            </a:r>
            <a:r>
              <a:rPr lang="es-ES_tradnl" altLang="es-ES" sz="3200" b="1" dirty="0">
                <a:solidFill>
                  <a:srgbClr val="990000"/>
                </a:solidFill>
                <a:latin typeface="AvantGarde Bk BT" pitchFamily="34" charset="0"/>
              </a:rPr>
              <a:t> </a:t>
            </a:r>
            <a:r>
              <a:rPr lang="es-ES_tradnl" altLang="es-ES" sz="3200" b="1" dirty="0" err="1">
                <a:solidFill>
                  <a:srgbClr val="990000"/>
                </a:solidFill>
                <a:latin typeface="AvantGarde Bk BT" pitchFamily="34" charset="0"/>
              </a:rPr>
              <a:t>matter</a:t>
            </a:r>
            <a:endParaRPr lang="es-ES_tradnl" altLang="es-ES" sz="3200" b="1" dirty="0">
              <a:solidFill>
                <a:srgbClr val="990000"/>
              </a:solidFill>
              <a:latin typeface="AvantGarde Bk BT" pitchFamily="34" charset="0"/>
            </a:endParaRPr>
          </a:p>
        </p:txBody>
      </p:sp>
      <p:sp>
        <p:nvSpPr>
          <p:cNvPr id="53251" name="Text Box 3"/>
          <p:cNvSpPr txBox="1">
            <a:spLocks noChangeArrowheads="1"/>
          </p:cNvSpPr>
          <p:nvPr/>
        </p:nvSpPr>
        <p:spPr bwMode="auto">
          <a:xfrm>
            <a:off x="2311400" y="1295401"/>
            <a:ext cx="685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2400" b="1" dirty="0">
                <a:latin typeface="AvantGarde Bk BT" pitchFamily="34" charset="0"/>
              </a:rPr>
              <a:t>ATENUATION:   </a:t>
            </a:r>
            <a:r>
              <a:rPr lang="es-ES_tradnl" altLang="es-ES" sz="2400" b="1" dirty="0">
                <a:solidFill>
                  <a:srgbClr val="002060"/>
                </a:solidFill>
                <a:latin typeface="AvantGarde Bk BT" pitchFamily="34" charset="0"/>
              </a:rPr>
              <a:t>N = N</a:t>
            </a:r>
            <a:r>
              <a:rPr lang="es-ES_tradnl" altLang="es-ES" sz="2400" b="1" baseline="-25000" dirty="0">
                <a:solidFill>
                  <a:srgbClr val="002060"/>
                </a:solidFill>
                <a:latin typeface="AvantGarde Bk BT" pitchFamily="34" charset="0"/>
              </a:rPr>
              <a:t>0 </a:t>
            </a:r>
            <a:r>
              <a:rPr lang="es-ES_tradnl" altLang="es-ES" sz="2800" b="1" dirty="0">
                <a:solidFill>
                  <a:srgbClr val="002060"/>
                </a:solidFill>
                <a:latin typeface="AvantGarde Bk BT" pitchFamily="34" charset="0"/>
              </a:rPr>
              <a:t>e </a:t>
            </a:r>
            <a:r>
              <a:rPr lang="es-ES_tradnl" altLang="es-ES" sz="2800" b="1" baseline="30000" dirty="0">
                <a:solidFill>
                  <a:srgbClr val="002060"/>
                </a:solidFill>
                <a:latin typeface="Times New Roman" panose="02020603050405020304" pitchFamily="18" charset="0"/>
              </a:rPr>
              <a:t>-</a:t>
            </a:r>
            <a:r>
              <a:rPr lang="es-ES_tradnl" altLang="es-ES" sz="2800" b="1" baseline="30000" dirty="0">
                <a:solidFill>
                  <a:srgbClr val="002060"/>
                </a:solidFill>
                <a:latin typeface="Symbol" panose="05050102010706020507" pitchFamily="18" charset="2"/>
              </a:rPr>
              <a:t>m </a:t>
            </a:r>
            <a:r>
              <a:rPr lang="es-ES_tradnl" altLang="es-ES" sz="2800" b="1" baseline="30000" dirty="0">
                <a:solidFill>
                  <a:srgbClr val="002060"/>
                </a:solidFill>
                <a:latin typeface="AvantGarde Bk BT" pitchFamily="34" charset="0"/>
              </a:rPr>
              <a:t>x</a:t>
            </a:r>
            <a:r>
              <a:rPr lang="es-ES_tradnl" altLang="es-ES" sz="2800" baseline="30000" dirty="0">
                <a:solidFill>
                  <a:srgbClr val="0033CC"/>
                </a:solidFill>
                <a:latin typeface="Times New Roman" panose="02020603050405020304" pitchFamily="18" charset="0"/>
              </a:rPr>
              <a:t>	</a:t>
            </a:r>
            <a:endParaRPr lang="es-ES_tradnl" altLang="es-ES" sz="2000" b="1" baseline="30000" dirty="0">
              <a:solidFill>
                <a:srgbClr val="0033CC"/>
              </a:solidFill>
              <a:latin typeface="Times New Roman" panose="02020603050405020304" pitchFamily="18" charset="0"/>
            </a:endParaRPr>
          </a:p>
        </p:txBody>
      </p:sp>
      <p:sp>
        <p:nvSpPr>
          <p:cNvPr id="53252" name="Text Box 4"/>
          <p:cNvSpPr txBox="1">
            <a:spLocks noChangeArrowheads="1"/>
          </p:cNvSpPr>
          <p:nvPr/>
        </p:nvSpPr>
        <p:spPr bwMode="auto">
          <a:xfrm>
            <a:off x="2044700" y="5372101"/>
            <a:ext cx="8394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n-GB" altLang="es-ES" sz="1800" dirty="0">
                <a:latin typeface="AvantGarde Bk BT" pitchFamily="34" charset="0"/>
              </a:rPr>
              <a:t> </a:t>
            </a:r>
            <a:endParaRPr lang="es-ES_tradnl" altLang="es-ES" b="1" dirty="0">
              <a:latin typeface="AvantGarde Bk BT" pitchFamily="34" charset="0"/>
            </a:endParaRPr>
          </a:p>
        </p:txBody>
      </p:sp>
      <p:sp>
        <p:nvSpPr>
          <p:cNvPr id="53253" name="Text Box 5"/>
          <p:cNvSpPr txBox="1">
            <a:spLocks noChangeArrowheads="1"/>
          </p:cNvSpPr>
          <p:nvPr/>
        </p:nvSpPr>
        <p:spPr bwMode="auto">
          <a:xfrm>
            <a:off x="6858000" y="1016001"/>
            <a:ext cx="35814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dirty="0">
                <a:latin typeface="AvantGarde Bk BT" pitchFamily="34" charset="0"/>
              </a:rPr>
              <a:t>x = </a:t>
            </a:r>
            <a:r>
              <a:rPr lang="es-ES_tradnl" altLang="es-ES" dirty="0" err="1">
                <a:latin typeface="AvantGarde Bk BT" pitchFamily="34" charset="0"/>
              </a:rPr>
              <a:t>length</a:t>
            </a:r>
            <a:endParaRPr lang="es-ES_tradnl" altLang="es-ES" dirty="0">
              <a:latin typeface="AvantGarde Bk BT" pitchFamily="34" charset="0"/>
            </a:endParaRPr>
          </a:p>
          <a:p>
            <a:pPr>
              <a:spcBef>
                <a:spcPct val="50000"/>
              </a:spcBef>
            </a:pPr>
            <a:r>
              <a:rPr lang="es-ES_tradnl" altLang="es-ES" dirty="0">
                <a:latin typeface="Symbol" panose="05050102010706020507" pitchFamily="18" charset="2"/>
              </a:rPr>
              <a:t>m</a:t>
            </a:r>
            <a:r>
              <a:rPr lang="es-ES_tradnl" altLang="es-ES" dirty="0">
                <a:latin typeface="Times New Roman" panose="02020603050405020304" pitchFamily="18" charset="0"/>
              </a:rPr>
              <a:t> = </a:t>
            </a:r>
            <a:r>
              <a:rPr lang="es-ES_tradnl" altLang="es-ES" dirty="0">
                <a:latin typeface="AvantGarde Bk BT" pitchFamily="34" charset="0"/>
              </a:rPr>
              <a:t>linear </a:t>
            </a:r>
            <a:r>
              <a:rPr lang="es-ES_tradnl" altLang="es-ES" dirty="0" err="1">
                <a:latin typeface="AvantGarde Bk BT" pitchFamily="34" charset="0"/>
              </a:rPr>
              <a:t>coefficient</a:t>
            </a:r>
            <a:r>
              <a:rPr lang="es-ES_tradnl" altLang="es-ES" dirty="0">
                <a:latin typeface="AvantGarde Bk BT" pitchFamily="34" charset="0"/>
              </a:rPr>
              <a:t> </a:t>
            </a:r>
            <a:r>
              <a:rPr lang="es-ES_tradnl" altLang="es-ES" dirty="0" err="1">
                <a:latin typeface="AvantGarde Bk BT" pitchFamily="34" charset="0"/>
              </a:rPr>
              <a:t>of</a:t>
            </a:r>
            <a:r>
              <a:rPr lang="es-ES_tradnl" altLang="es-ES" dirty="0">
                <a:latin typeface="AvantGarde Bk BT" pitchFamily="34" charset="0"/>
              </a:rPr>
              <a:t> </a:t>
            </a:r>
            <a:r>
              <a:rPr lang="es-ES_tradnl" altLang="es-ES" dirty="0" err="1">
                <a:latin typeface="AvantGarde Bk BT" pitchFamily="34" charset="0"/>
              </a:rPr>
              <a:t>attenuation</a:t>
            </a:r>
            <a:r>
              <a:rPr lang="es-ES_tradnl" altLang="es-ES" dirty="0">
                <a:latin typeface="AvantGarde Bk BT" pitchFamily="34" charset="0"/>
              </a:rPr>
              <a:t>=</a:t>
            </a:r>
            <a:r>
              <a:rPr lang="es-ES_tradnl" altLang="es-ES" dirty="0">
                <a:solidFill>
                  <a:srgbClr val="0033CC"/>
                </a:solidFill>
                <a:latin typeface="AvantGarde Bk BT" pitchFamily="34" charset="0"/>
              </a:rPr>
              <a:t> </a:t>
            </a:r>
            <a:r>
              <a:rPr lang="es-ES_tradnl" altLang="es-ES" dirty="0" err="1">
                <a:solidFill>
                  <a:srgbClr val="002060"/>
                </a:solidFill>
                <a:latin typeface="AvantGarde Bk BT" pitchFamily="34" charset="0"/>
              </a:rPr>
              <a:t>probability</a:t>
            </a:r>
            <a:r>
              <a:rPr lang="es-ES_tradnl" altLang="es-ES" dirty="0">
                <a:solidFill>
                  <a:srgbClr val="002060"/>
                </a:solidFill>
                <a:latin typeface="AvantGarde Bk BT" pitchFamily="34" charset="0"/>
              </a:rPr>
              <a:t> </a:t>
            </a:r>
            <a:r>
              <a:rPr lang="es-ES_tradnl" altLang="es-ES" dirty="0" err="1">
                <a:solidFill>
                  <a:srgbClr val="002060"/>
                </a:solidFill>
                <a:latin typeface="AvantGarde Bk BT" pitchFamily="34" charset="0"/>
              </a:rPr>
              <a:t>of</a:t>
            </a:r>
            <a:r>
              <a:rPr lang="es-ES_tradnl" altLang="es-ES" dirty="0">
                <a:solidFill>
                  <a:srgbClr val="002060"/>
                </a:solidFill>
                <a:latin typeface="AvantGarde Bk BT" pitchFamily="34" charset="0"/>
              </a:rPr>
              <a:t> </a:t>
            </a:r>
            <a:r>
              <a:rPr lang="es-ES_tradnl" altLang="es-ES" dirty="0" err="1">
                <a:solidFill>
                  <a:srgbClr val="002060"/>
                </a:solidFill>
                <a:latin typeface="AvantGarde Bk BT" pitchFamily="34" charset="0"/>
              </a:rPr>
              <a:t>interaction</a:t>
            </a:r>
            <a:r>
              <a:rPr lang="es-ES_tradnl" altLang="es-ES" dirty="0">
                <a:solidFill>
                  <a:srgbClr val="002060"/>
                </a:solidFill>
                <a:latin typeface="AvantGarde Bk BT" pitchFamily="34" charset="0"/>
              </a:rPr>
              <a:t> per </a:t>
            </a:r>
            <a:r>
              <a:rPr lang="es-ES_tradnl" altLang="es-ES" dirty="0" err="1">
                <a:solidFill>
                  <a:srgbClr val="002060"/>
                </a:solidFill>
                <a:latin typeface="AvantGarde Bk BT" pitchFamily="34" charset="0"/>
              </a:rPr>
              <a:t>unit</a:t>
            </a:r>
            <a:r>
              <a:rPr lang="es-ES_tradnl" altLang="es-ES" dirty="0">
                <a:solidFill>
                  <a:srgbClr val="002060"/>
                </a:solidFill>
                <a:latin typeface="AvantGarde Bk BT" pitchFamily="34" charset="0"/>
              </a:rPr>
              <a:t> </a:t>
            </a:r>
            <a:r>
              <a:rPr lang="es-ES_tradnl" altLang="es-ES" dirty="0" err="1">
                <a:solidFill>
                  <a:srgbClr val="002060"/>
                </a:solidFill>
                <a:latin typeface="AvantGarde Bk BT" pitchFamily="34" charset="0"/>
              </a:rPr>
              <a:t>of</a:t>
            </a:r>
            <a:r>
              <a:rPr lang="es-ES_tradnl" altLang="es-ES" dirty="0">
                <a:solidFill>
                  <a:srgbClr val="002060"/>
                </a:solidFill>
                <a:latin typeface="AvantGarde Bk BT" pitchFamily="34" charset="0"/>
              </a:rPr>
              <a:t> </a:t>
            </a:r>
            <a:r>
              <a:rPr lang="es-ES_tradnl" altLang="es-ES" dirty="0" err="1">
                <a:solidFill>
                  <a:srgbClr val="002060"/>
                </a:solidFill>
                <a:latin typeface="AvantGarde Bk BT" pitchFamily="34" charset="0"/>
              </a:rPr>
              <a:t>length</a:t>
            </a:r>
            <a:endParaRPr lang="es-ES_tradnl" altLang="es-ES" sz="2000" b="1" baseline="30000" dirty="0">
              <a:solidFill>
                <a:srgbClr val="002060"/>
              </a:solidFill>
              <a:latin typeface="AvantGarde Bk BT" pitchFamily="34" charset="0"/>
            </a:endParaRPr>
          </a:p>
          <a:p>
            <a:pPr>
              <a:spcBef>
                <a:spcPct val="50000"/>
              </a:spcBef>
            </a:pPr>
            <a:endParaRPr lang="es-ES_tradnl" altLang="es-ES" sz="1800" b="1" dirty="0">
              <a:latin typeface="Times New Roman" panose="02020603050405020304" pitchFamily="18" charset="0"/>
            </a:endParaRPr>
          </a:p>
        </p:txBody>
      </p:sp>
      <p:grpSp>
        <p:nvGrpSpPr>
          <p:cNvPr id="53254" name="Group 6"/>
          <p:cNvGrpSpPr>
            <a:grpSpLocks/>
          </p:cNvGrpSpPr>
          <p:nvPr/>
        </p:nvGrpSpPr>
        <p:grpSpPr bwMode="auto">
          <a:xfrm>
            <a:off x="6781800" y="990600"/>
            <a:ext cx="152400" cy="1219200"/>
            <a:chOff x="3792" y="672"/>
            <a:chExt cx="96" cy="768"/>
          </a:xfrm>
        </p:grpSpPr>
        <p:sp>
          <p:nvSpPr>
            <p:cNvPr id="53537" name="Line 7"/>
            <p:cNvSpPr>
              <a:spLocks noChangeShapeType="1"/>
            </p:cNvSpPr>
            <p:nvPr/>
          </p:nvSpPr>
          <p:spPr bwMode="auto">
            <a:xfrm>
              <a:off x="3792" y="672"/>
              <a:ext cx="0" cy="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3538" name="Line 8"/>
            <p:cNvSpPr>
              <a:spLocks noChangeShapeType="1"/>
            </p:cNvSpPr>
            <p:nvPr/>
          </p:nvSpPr>
          <p:spPr bwMode="auto">
            <a:xfrm>
              <a:off x="379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3539" name="Line 9"/>
            <p:cNvSpPr>
              <a:spLocks noChangeShapeType="1"/>
            </p:cNvSpPr>
            <p:nvPr/>
          </p:nvSpPr>
          <p:spPr bwMode="auto">
            <a:xfrm>
              <a:off x="3792" y="6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3255" name="Group 10"/>
          <p:cNvGrpSpPr>
            <a:grpSpLocks/>
          </p:cNvGrpSpPr>
          <p:nvPr/>
        </p:nvGrpSpPr>
        <p:grpSpPr bwMode="auto">
          <a:xfrm>
            <a:off x="2438400" y="1981200"/>
            <a:ext cx="5029200" cy="3276600"/>
            <a:chOff x="576" y="1248"/>
            <a:chExt cx="3168" cy="2064"/>
          </a:xfrm>
        </p:grpSpPr>
        <p:grpSp>
          <p:nvGrpSpPr>
            <p:cNvPr id="53257" name="Group 11"/>
            <p:cNvGrpSpPr>
              <a:grpSpLocks/>
            </p:cNvGrpSpPr>
            <p:nvPr/>
          </p:nvGrpSpPr>
          <p:grpSpPr bwMode="auto">
            <a:xfrm>
              <a:off x="1197" y="1504"/>
              <a:ext cx="2139" cy="1536"/>
              <a:chOff x="1632" y="1248"/>
              <a:chExt cx="2544" cy="1728"/>
            </a:xfrm>
          </p:grpSpPr>
          <p:grpSp>
            <p:nvGrpSpPr>
              <p:cNvPr id="53398" name="Group 12"/>
              <p:cNvGrpSpPr>
                <a:grpSpLocks/>
              </p:cNvGrpSpPr>
              <p:nvPr/>
            </p:nvGrpSpPr>
            <p:grpSpPr bwMode="auto">
              <a:xfrm>
                <a:off x="1680" y="1872"/>
                <a:ext cx="2448" cy="480"/>
                <a:chOff x="2880" y="1584"/>
                <a:chExt cx="2448" cy="480"/>
              </a:xfrm>
            </p:grpSpPr>
            <p:grpSp>
              <p:nvGrpSpPr>
                <p:cNvPr id="53493" name="Group 13"/>
                <p:cNvGrpSpPr>
                  <a:grpSpLocks/>
                </p:cNvGrpSpPr>
                <p:nvPr/>
              </p:nvGrpSpPr>
              <p:grpSpPr bwMode="auto">
                <a:xfrm>
                  <a:off x="3504" y="1584"/>
                  <a:ext cx="480" cy="480"/>
                  <a:chOff x="3504" y="1632"/>
                  <a:chExt cx="480" cy="480"/>
                </a:xfrm>
              </p:grpSpPr>
              <p:grpSp>
                <p:nvGrpSpPr>
                  <p:cNvPr id="53528" name="Group 14"/>
                  <p:cNvGrpSpPr>
                    <a:grpSpLocks/>
                  </p:cNvGrpSpPr>
                  <p:nvPr/>
                </p:nvGrpSpPr>
                <p:grpSpPr bwMode="auto">
                  <a:xfrm flipV="1">
                    <a:off x="3648" y="1776"/>
                    <a:ext cx="193" cy="182"/>
                    <a:chOff x="1104" y="1488"/>
                    <a:chExt cx="433" cy="407"/>
                  </a:xfrm>
                </p:grpSpPr>
                <p:sp>
                  <p:nvSpPr>
                    <p:cNvPr id="53533" name="Oval 15"/>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534" name="Oval 16"/>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35" name="Oval 17"/>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36" name="Oval 18"/>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grpSp>
                <p:nvGrpSpPr>
                  <p:cNvPr id="53529" name="Group 19"/>
                  <p:cNvGrpSpPr>
                    <a:grpSpLocks/>
                  </p:cNvGrpSpPr>
                  <p:nvPr/>
                </p:nvGrpSpPr>
                <p:grpSpPr bwMode="auto">
                  <a:xfrm>
                    <a:off x="3504" y="1632"/>
                    <a:ext cx="480" cy="480"/>
                    <a:chOff x="3504" y="1632"/>
                    <a:chExt cx="480" cy="480"/>
                  </a:xfrm>
                </p:grpSpPr>
                <p:sp>
                  <p:nvSpPr>
                    <p:cNvPr id="53530" name="Oval 20"/>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31" name="Oval 21"/>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32" name="Oval 22"/>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94" name="Group 23"/>
                <p:cNvGrpSpPr>
                  <a:grpSpLocks/>
                </p:cNvGrpSpPr>
                <p:nvPr/>
              </p:nvGrpSpPr>
              <p:grpSpPr bwMode="auto">
                <a:xfrm>
                  <a:off x="4224" y="1584"/>
                  <a:ext cx="480" cy="480"/>
                  <a:chOff x="4224" y="1584"/>
                  <a:chExt cx="480" cy="480"/>
                </a:xfrm>
              </p:grpSpPr>
              <p:grpSp>
                <p:nvGrpSpPr>
                  <p:cNvPr id="53517" name="Group 24"/>
                  <p:cNvGrpSpPr>
                    <a:grpSpLocks/>
                  </p:cNvGrpSpPr>
                  <p:nvPr/>
                </p:nvGrpSpPr>
                <p:grpSpPr bwMode="auto">
                  <a:xfrm flipV="1">
                    <a:off x="4368" y="1728"/>
                    <a:ext cx="193" cy="191"/>
                    <a:chOff x="1056" y="2640"/>
                    <a:chExt cx="433" cy="428"/>
                  </a:xfrm>
                </p:grpSpPr>
                <p:grpSp>
                  <p:nvGrpSpPr>
                    <p:cNvPr id="53522" name="Group 25"/>
                    <p:cNvGrpSpPr>
                      <a:grpSpLocks/>
                    </p:cNvGrpSpPr>
                    <p:nvPr/>
                  </p:nvGrpSpPr>
                  <p:grpSpPr bwMode="auto">
                    <a:xfrm>
                      <a:off x="1056" y="2640"/>
                      <a:ext cx="433" cy="407"/>
                      <a:chOff x="1104" y="1488"/>
                      <a:chExt cx="433" cy="407"/>
                    </a:xfrm>
                  </p:grpSpPr>
                  <p:sp>
                    <p:nvSpPr>
                      <p:cNvPr id="53524" name="Oval 26"/>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525" name="Oval 27"/>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26" name="Oval 28"/>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27" name="Oval 29"/>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3523" name="Oval 30"/>
                    <p:cNvSpPr>
                      <a:spLocks noChangeArrowheads="1"/>
                    </p:cNvSpPr>
                    <p:nvPr/>
                  </p:nvSpPr>
                  <p:spPr bwMode="auto">
                    <a:xfrm>
                      <a:off x="1248" y="2832"/>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3518" name="Group 31"/>
                  <p:cNvGrpSpPr>
                    <a:grpSpLocks/>
                  </p:cNvGrpSpPr>
                  <p:nvPr/>
                </p:nvGrpSpPr>
                <p:grpSpPr bwMode="auto">
                  <a:xfrm>
                    <a:off x="4224" y="1584"/>
                    <a:ext cx="480" cy="480"/>
                    <a:chOff x="3504" y="1632"/>
                    <a:chExt cx="480" cy="480"/>
                  </a:xfrm>
                </p:grpSpPr>
                <p:sp>
                  <p:nvSpPr>
                    <p:cNvPr id="53519" name="Oval 32"/>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20" name="Oval 33"/>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21" name="Oval 34"/>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95" name="Group 35"/>
                <p:cNvGrpSpPr>
                  <a:grpSpLocks/>
                </p:cNvGrpSpPr>
                <p:nvPr/>
              </p:nvGrpSpPr>
              <p:grpSpPr bwMode="auto">
                <a:xfrm>
                  <a:off x="4848" y="1584"/>
                  <a:ext cx="480" cy="480"/>
                  <a:chOff x="4848" y="1584"/>
                  <a:chExt cx="480" cy="480"/>
                </a:xfrm>
              </p:grpSpPr>
              <p:grpSp>
                <p:nvGrpSpPr>
                  <p:cNvPr id="53506" name="Group 36"/>
                  <p:cNvGrpSpPr>
                    <a:grpSpLocks/>
                  </p:cNvGrpSpPr>
                  <p:nvPr/>
                </p:nvGrpSpPr>
                <p:grpSpPr bwMode="auto">
                  <a:xfrm flipV="1">
                    <a:off x="4992" y="1728"/>
                    <a:ext cx="193" cy="191"/>
                    <a:chOff x="2160" y="1536"/>
                    <a:chExt cx="433" cy="428"/>
                  </a:xfrm>
                </p:grpSpPr>
                <p:grpSp>
                  <p:nvGrpSpPr>
                    <p:cNvPr id="53511" name="Group 37"/>
                    <p:cNvGrpSpPr>
                      <a:grpSpLocks/>
                    </p:cNvGrpSpPr>
                    <p:nvPr/>
                  </p:nvGrpSpPr>
                  <p:grpSpPr bwMode="auto">
                    <a:xfrm>
                      <a:off x="2160" y="1536"/>
                      <a:ext cx="433" cy="407"/>
                      <a:chOff x="1104" y="1488"/>
                      <a:chExt cx="433" cy="407"/>
                    </a:xfrm>
                  </p:grpSpPr>
                  <p:sp>
                    <p:nvSpPr>
                      <p:cNvPr id="53513" name="Oval 38"/>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514" name="Oval 39"/>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15" name="Oval 40"/>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16" name="Oval 41"/>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3512" name="Oval 42"/>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3507" name="Group 43"/>
                  <p:cNvGrpSpPr>
                    <a:grpSpLocks/>
                  </p:cNvGrpSpPr>
                  <p:nvPr/>
                </p:nvGrpSpPr>
                <p:grpSpPr bwMode="auto">
                  <a:xfrm>
                    <a:off x="4848" y="1584"/>
                    <a:ext cx="480" cy="480"/>
                    <a:chOff x="3504" y="1632"/>
                    <a:chExt cx="480" cy="480"/>
                  </a:xfrm>
                </p:grpSpPr>
                <p:sp>
                  <p:nvSpPr>
                    <p:cNvPr id="53508" name="Oval 44"/>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09" name="Oval 45"/>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10" name="Oval 46"/>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96" name="Group 47"/>
                <p:cNvGrpSpPr>
                  <a:grpSpLocks/>
                </p:cNvGrpSpPr>
                <p:nvPr/>
              </p:nvGrpSpPr>
              <p:grpSpPr bwMode="auto">
                <a:xfrm>
                  <a:off x="2880" y="1584"/>
                  <a:ext cx="480" cy="480"/>
                  <a:chOff x="3504" y="1632"/>
                  <a:chExt cx="480" cy="480"/>
                </a:xfrm>
              </p:grpSpPr>
              <p:grpSp>
                <p:nvGrpSpPr>
                  <p:cNvPr id="53497" name="Group 48"/>
                  <p:cNvGrpSpPr>
                    <a:grpSpLocks/>
                  </p:cNvGrpSpPr>
                  <p:nvPr/>
                </p:nvGrpSpPr>
                <p:grpSpPr bwMode="auto">
                  <a:xfrm flipV="1">
                    <a:off x="3648" y="1776"/>
                    <a:ext cx="193" cy="182"/>
                    <a:chOff x="1104" y="1488"/>
                    <a:chExt cx="433" cy="407"/>
                  </a:xfrm>
                </p:grpSpPr>
                <p:sp>
                  <p:nvSpPr>
                    <p:cNvPr id="53502" name="Oval 49"/>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503" name="Oval 50"/>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04" name="Oval 51"/>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05" name="Oval 52"/>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grpSp>
                <p:nvGrpSpPr>
                  <p:cNvPr id="53498" name="Group 53"/>
                  <p:cNvGrpSpPr>
                    <a:grpSpLocks/>
                  </p:cNvGrpSpPr>
                  <p:nvPr/>
                </p:nvGrpSpPr>
                <p:grpSpPr bwMode="auto">
                  <a:xfrm>
                    <a:off x="3504" y="1632"/>
                    <a:ext cx="480" cy="480"/>
                    <a:chOff x="3504" y="1632"/>
                    <a:chExt cx="480" cy="480"/>
                  </a:xfrm>
                </p:grpSpPr>
                <p:sp>
                  <p:nvSpPr>
                    <p:cNvPr id="53499" name="Oval 54"/>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00" name="Oval 55"/>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01" name="Oval 56"/>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grpSp>
            <p:nvGrpSpPr>
              <p:cNvPr id="53399" name="Group 57"/>
              <p:cNvGrpSpPr>
                <a:grpSpLocks/>
              </p:cNvGrpSpPr>
              <p:nvPr/>
            </p:nvGrpSpPr>
            <p:grpSpPr bwMode="auto">
              <a:xfrm>
                <a:off x="1632" y="2496"/>
                <a:ext cx="2544" cy="480"/>
                <a:chOff x="2832" y="2280"/>
                <a:chExt cx="2544" cy="480"/>
              </a:xfrm>
            </p:grpSpPr>
            <p:grpSp>
              <p:nvGrpSpPr>
                <p:cNvPr id="53447" name="Group 58"/>
                <p:cNvGrpSpPr>
                  <a:grpSpLocks/>
                </p:cNvGrpSpPr>
                <p:nvPr/>
              </p:nvGrpSpPr>
              <p:grpSpPr bwMode="auto">
                <a:xfrm>
                  <a:off x="2832" y="2280"/>
                  <a:ext cx="480" cy="480"/>
                  <a:chOff x="3456" y="2256"/>
                  <a:chExt cx="480" cy="480"/>
                </a:xfrm>
              </p:grpSpPr>
              <p:grpSp>
                <p:nvGrpSpPr>
                  <p:cNvPr id="53482" name="Group 59"/>
                  <p:cNvGrpSpPr>
                    <a:grpSpLocks/>
                  </p:cNvGrpSpPr>
                  <p:nvPr/>
                </p:nvGrpSpPr>
                <p:grpSpPr bwMode="auto">
                  <a:xfrm flipV="1">
                    <a:off x="3600" y="2400"/>
                    <a:ext cx="193" cy="191"/>
                    <a:chOff x="2160" y="1536"/>
                    <a:chExt cx="433" cy="428"/>
                  </a:xfrm>
                </p:grpSpPr>
                <p:grpSp>
                  <p:nvGrpSpPr>
                    <p:cNvPr id="53487" name="Group 60"/>
                    <p:cNvGrpSpPr>
                      <a:grpSpLocks/>
                    </p:cNvGrpSpPr>
                    <p:nvPr/>
                  </p:nvGrpSpPr>
                  <p:grpSpPr bwMode="auto">
                    <a:xfrm>
                      <a:off x="2160" y="1536"/>
                      <a:ext cx="433" cy="407"/>
                      <a:chOff x="1104" y="1488"/>
                      <a:chExt cx="433" cy="407"/>
                    </a:xfrm>
                  </p:grpSpPr>
                  <p:sp>
                    <p:nvSpPr>
                      <p:cNvPr id="53489" name="Oval 61"/>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490" name="Oval 62"/>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91" name="Oval 63"/>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92" name="Oval 64"/>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3488" name="Oval 65"/>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3483" name="Group 66"/>
                  <p:cNvGrpSpPr>
                    <a:grpSpLocks/>
                  </p:cNvGrpSpPr>
                  <p:nvPr/>
                </p:nvGrpSpPr>
                <p:grpSpPr bwMode="auto">
                  <a:xfrm>
                    <a:off x="3456" y="2256"/>
                    <a:ext cx="480" cy="480"/>
                    <a:chOff x="3504" y="1632"/>
                    <a:chExt cx="480" cy="480"/>
                  </a:xfrm>
                </p:grpSpPr>
                <p:sp>
                  <p:nvSpPr>
                    <p:cNvPr id="53484" name="Oval 67"/>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85" name="Oval 68"/>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86" name="Oval 69"/>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48" name="Group 70"/>
                <p:cNvGrpSpPr>
                  <a:grpSpLocks/>
                </p:cNvGrpSpPr>
                <p:nvPr/>
              </p:nvGrpSpPr>
              <p:grpSpPr bwMode="auto">
                <a:xfrm>
                  <a:off x="4224" y="2280"/>
                  <a:ext cx="480" cy="480"/>
                  <a:chOff x="4224" y="2064"/>
                  <a:chExt cx="480" cy="480"/>
                </a:xfrm>
              </p:grpSpPr>
              <p:grpSp>
                <p:nvGrpSpPr>
                  <p:cNvPr id="53471" name="Group 71"/>
                  <p:cNvGrpSpPr>
                    <a:grpSpLocks/>
                  </p:cNvGrpSpPr>
                  <p:nvPr/>
                </p:nvGrpSpPr>
                <p:grpSpPr bwMode="auto">
                  <a:xfrm>
                    <a:off x="4368" y="2208"/>
                    <a:ext cx="193" cy="191"/>
                    <a:chOff x="1056" y="2640"/>
                    <a:chExt cx="433" cy="428"/>
                  </a:xfrm>
                </p:grpSpPr>
                <p:grpSp>
                  <p:nvGrpSpPr>
                    <p:cNvPr id="53476" name="Group 72"/>
                    <p:cNvGrpSpPr>
                      <a:grpSpLocks/>
                    </p:cNvGrpSpPr>
                    <p:nvPr/>
                  </p:nvGrpSpPr>
                  <p:grpSpPr bwMode="auto">
                    <a:xfrm>
                      <a:off x="1056" y="2640"/>
                      <a:ext cx="433" cy="407"/>
                      <a:chOff x="1104" y="1488"/>
                      <a:chExt cx="433" cy="407"/>
                    </a:xfrm>
                  </p:grpSpPr>
                  <p:sp>
                    <p:nvSpPr>
                      <p:cNvPr id="53478" name="Oval 73"/>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479" name="Oval 74"/>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80" name="Oval 75"/>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81" name="Oval 76"/>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3477" name="Oval 77"/>
                    <p:cNvSpPr>
                      <a:spLocks noChangeArrowheads="1"/>
                    </p:cNvSpPr>
                    <p:nvPr/>
                  </p:nvSpPr>
                  <p:spPr bwMode="auto">
                    <a:xfrm>
                      <a:off x="1248" y="2832"/>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3472" name="Group 78"/>
                  <p:cNvGrpSpPr>
                    <a:grpSpLocks/>
                  </p:cNvGrpSpPr>
                  <p:nvPr/>
                </p:nvGrpSpPr>
                <p:grpSpPr bwMode="auto">
                  <a:xfrm>
                    <a:off x="4224" y="2064"/>
                    <a:ext cx="480" cy="480"/>
                    <a:chOff x="3504" y="1632"/>
                    <a:chExt cx="480" cy="480"/>
                  </a:xfrm>
                </p:grpSpPr>
                <p:sp>
                  <p:nvSpPr>
                    <p:cNvPr id="53473" name="Oval 79"/>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74" name="Oval 80"/>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75" name="Oval 81"/>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49" name="Group 82"/>
                <p:cNvGrpSpPr>
                  <a:grpSpLocks/>
                </p:cNvGrpSpPr>
                <p:nvPr/>
              </p:nvGrpSpPr>
              <p:grpSpPr bwMode="auto">
                <a:xfrm>
                  <a:off x="4896" y="2280"/>
                  <a:ext cx="480" cy="480"/>
                  <a:chOff x="4848" y="2064"/>
                  <a:chExt cx="480" cy="480"/>
                </a:xfrm>
              </p:grpSpPr>
              <p:grpSp>
                <p:nvGrpSpPr>
                  <p:cNvPr id="53462" name="Group 83"/>
                  <p:cNvGrpSpPr>
                    <a:grpSpLocks/>
                  </p:cNvGrpSpPr>
                  <p:nvPr/>
                </p:nvGrpSpPr>
                <p:grpSpPr bwMode="auto">
                  <a:xfrm flipV="1">
                    <a:off x="4992" y="2208"/>
                    <a:ext cx="193" cy="182"/>
                    <a:chOff x="1104" y="1488"/>
                    <a:chExt cx="433" cy="407"/>
                  </a:xfrm>
                </p:grpSpPr>
                <p:sp>
                  <p:nvSpPr>
                    <p:cNvPr id="53467" name="Oval 84"/>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468" name="Oval 85"/>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69" name="Oval 86"/>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70" name="Oval 87"/>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grpSp>
                <p:nvGrpSpPr>
                  <p:cNvPr id="53463" name="Group 88"/>
                  <p:cNvGrpSpPr>
                    <a:grpSpLocks/>
                  </p:cNvGrpSpPr>
                  <p:nvPr/>
                </p:nvGrpSpPr>
                <p:grpSpPr bwMode="auto">
                  <a:xfrm>
                    <a:off x="4848" y="2064"/>
                    <a:ext cx="480" cy="480"/>
                    <a:chOff x="3504" y="1632"/>
                    <a:chExt cx="480" cy="480"/>
                  </a:xfrm>
                </p:grpSpPr>
                <p:sp>
                  <p:nvSpPr>
                    <p:cNvPr id="53464" name="Oval 89"/>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65" name="Oval 90"/>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66" name="Oval 91"/>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50" name="Group 92"/>
                <p:cNvGrpSpPr>
                  <a:grpSpLocks/>
                </p:cNvGrpSpPr>
                <p:nvPr/>
              </p:nvGrpSpPr>
              <p:grpSpPr bwMode="auto">
                <a:xfrm>
                  <a:off x="3504" y="2280"/>
                  <a:ext cx="480" cy="480"/>
                  <a:chOff x="3456" y="2256"/>
                  <a:chExt cx="480" cy="480"/>
                </a:xfrm>
              </p:grpSpPr>
              <p:grpSp>
                <p:nvGrpSpPr>
                  <p:cNvPr id="53451" name="Group 93"/>
                  <p:cNvGrpSpPr>
                    <a:grpSpLocks/>
                  </p:cNvGrpSpPr>
                  <p:nvPr/>
                </p:nvGrpSpPr>
                <p:grpSpPr bwMode="auto">
                  <a:xfrm flipV="1">
                    <a:off x="3600" y="2400"/>
                    <a:ext cx="193" cy="191"/>
                    <a:chOff x="2160" y="1536"/>
                    <a:chExt cx="433" cy="428"/>
                  </a:xfrm>
                </p:grpSpPr>
                <p:grpSp>
                  <p:nvGrpSpPr>
                    <p:cNvPr id="53456" name="Group 94"/>
                    <p:cNvGrpSpPr>
                      <a:grpSpLocks/>
                    </p:cNvGrpSpPr>
                    <p:nvPr/>
                  </p:nvGrpSpPr>
                  <p:grpSpPr bwMode="auto">
                    <a:xfrm>
                      <a:off x="2160" y="1536"/>
                      <a:ext cx="433" cy="407"/>
                      <a:chOff x="1104" y="1488"/>
                      <a:chExt cx="433" cy="407"/>
                    </a:xfrm>
                  </p:grpSpPr>
                  <p:sp>
                    <p:nvSpPr>
                      <p:cNvPr id="53458" name="Oval 95"/>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459" name="Oval 96"/>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60" name="Oval 97"/>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61" name="Oval 98"/>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3457" name="Oval 99"/>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3452" name="Group 100"/>
                  <p:cNvGrpSpPr>
                    <a:grpSpLocks/>
                  </p:cNvGrpSpPr>
                  <p:nvPr/>
                </p:nvGrpSpPr>
                <p:grpSpPr bwMode="auto">
                  <a:xfrm>
                    <a:off x="3456" y="2256"/>
                    <a:ext cx="480" cy="480"/>
                    <a:chOff x="3504" y="1632"/>
                    <a:chExt cx="480" cy="480"/>
                  </a:xfrm>
                </p:grpSpPr>
                <p:sp>
                  <p:nvSpPr>
                    <p:cNvPr id="53453" name="Oval 101"/>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54" name="Oval 102"/>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55" name="Oval 103"/>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grpSp>
            <p:nvGrpSpPr>
              <p:cNvPr id="53400" name="Group 104"/>
              <p:cNvGrpSpPr>
                <a:grpSpLocks/>
              </p:cNvGrpSpPr>
              <p:nvPr/>
            </p:nvGrpSpPr>
            <p:grpSpPr bwMode="auto">
              <a:xfrm>
                <a:off x="1632" y="1248"/>
                <a:ext cx="2544" cy="480"/>
                <a:chOff x="2832" y="2280"/>
                <a:chExt cx="2544" cy="480"/>
              </a:xfrm>
            </p:grpSpPr>
            <p:grpSp>
              <p:nvGrpSpPr>
                <p:cNvPr id="53401" name="Group 105"/>
                <p:cNvGrpSpPr>
                  <a:grpSpLocks/>
                </p:cNvGrpSpPr>
                <p:nvPr/>
              </p:nvGrpSpPr>
              <p:grpSpPr bwMode="auto">
                <a:xfrm>
                  <a:off x="2832" y="2280"/>
                  <a:ext cx="480" cy="480"/>
                  <a:chOff x="3456" y="2256"/>
                  <a:chExt cx="480" cy="480"/>
                </a:xfrm>
              </p:grpSpPr>
              <p:grpSp>
                <p:nvGrpSpPr>
                  <p:cNvPr id="53436" name="Group 106"/>
                  <p:cNvGrpSpPr>
                    <a:grpSpLocks/>
                  </p:cNvGrpSpPr>
                  <p:nvPr/>
                </p:nvGrpSpPr>
                <p:grpSpPr bwMode="auto">
                  <a:xfrm flipV="1">
                    <a:off x="3600" y="2400"/>
                    <a:ext cx="193" cy="191"/>
                    <a:chOff x="2160" y="1536"/>
                    <a:chExt cx="433" cy="428"/>
                  </a:xfrm>
                </p:grpSpPr>
                <p:grpSp>
                  <p:nvGrpSpPr>
                    <p:cNvPr id="53441" name="Group 107"/>
                    <p:cNvGrpSpPr>
                      <a:grpSpLocks/>
                    </p:cNvGrpSpPr>
                    <p:nvPr/>
                  </p:nvGrpSpPr>
                  <p:grpSpPr bwMode="auto">
                    <a:xfrm>
                      <a:off x="2160" y="1536"/>
                      <a:ext cx="433" cy="407"/>
                      <a:chOff x="1104" y="1488"/>
                      <a:chExt cx="433" cy="407"/>
                    </a:xfrm>
                  </p:grpSpPr>
                  <p:sp>
                    <p:nvSpPr>
                      <p:cNvPr id="53443" name="Oval 108"/>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444" name="Oval 109"/>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45" name="Oval 110"/>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46" name="Oval 111"/>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3442" name="Oval 112"/>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3437" name="Group 113"/>
                  <p:cNvGrpSpPr>
                    <a:grpSpLocks/>
                  </p:cNvGrpSpPr>
                  <p:nvPr/>
                </p:nvGrpSpPr>
                <p:grpSpPr bwMode="auto">
                  <a:xfrm>
                    <a:off x="3456" y="2256"/>
                    <a:ext cx="480" cy="480"/>
                    <a:chOff x="3504" y="1632"/>
                    <a:chExt cx="480" cy="480"/>
                  </a:xfrm>
                </p:grpSpPr>
                <p:sp>
                  <p:nvSpPr>
                    <p:cNvPr id="53438" name="Oval 114"/>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39" name="Oval 115"/>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40" name="Oval 116"/>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02" name="Group 117"/>
                <p:cNvGrpSpPr>
                  <a:grpSpLocks/>
                </p:cNvGrpSpPr>
                <p:nvPr/>
              </p:nvGrpSpPr>
              <p:grpSpPr bwMode="auto">
                <a:xfrm>
                  <a:off x="4224" y="2280"/>
                  <a:ext cx="480" cy="480"/>
                  <a:chOff x="4224" y="2064"/>
                  <a:chExt cx="480" cy="480"/>
                </a:xfrm>
              </p:grpSpPr>
              <p:grpSp>
                <p:nvGrpSpPr>
                  <p:cNvPr id="53425" name="Group 118"/>
                  <p:cNvGrpSpPr>
                    <a:grpSpLocks/>
                  </p:cNvGrpSpPr>
                  <p:nvPr/>
                </p:nvGrpSpPr>
                <p:grpSpPr bwMode="auto">
                  <a:xfrm>
                    <a:off x="4368" y="2208"/>
                    <a:ext cx="193" cy="191"/>
                    <a:chOff x="1056" y="2640"/>
                    <a:chExt cx="433" cy="428"/>
                  </a:xfrm>
                </p:grpSpPr>
                <p:grpSp>
                  <p:nvGrpSpPr>
                    <p:cNvPr id="53430" name="Group 119"/>
                    <p:cNvGrpSpPr>
                      <a:grpSpLocks/>
                    </p:cNvGrpSpPr>
                    <p:nvPr/>
                  </p:nvGrpSpPr>
                  <p:grpSpPr bwMode="auto">
                    <a:xfrm>
                      <a:off x="1056" y="2640"/>
                      <a:ext cx="433" cy="407"/>
                      <a:chOff x="1104" y="1488"/>
                      <a:chExt cx="433" cy="407"/>
                    </a:xfrm>
                  </p:grpSpPr>
                  <p:sp>
                    <p:nvSpPr>
                      <p:cNvPr id="53432" name="Oval 120"/>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433" name="Oval 121"/>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34" name="Oval 122"/>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35" name="Oval 123"/>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3431" name="Oval 124"/>
                    <p:cNvSpPr>
                      <a:spLocks noChangeArrowheads="1"/>
                    </p:cNvSpPr>
                    <p:nvPr/>
                  </p:nvSpPr>
                  <p:spPr bwMode="auto">
                    <a:xfrm>
                      <a:off x="1248" y="2832"/>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3426" name="Group 125"/>
                  <p:cNvGrpSpPr>
                    <a:grpSpLocks/>
                  </p:cNvGrpSpPr>
                  <p:nvPr/>
                </p:nvGrpSpPr>
                <p:grpSpPr bwMode="auto">
                  <a:xfrm>
                    <a:off x="4224" y="2064"/>
                    <a:ext cx="480" cy="480"/>
                    <a:chOff x="3504" y="1632"/>
                    <a:chExt cx="480" cy="480"/>
                  </a:xfrm>
                </p:grpSpPr>
                <p:sp>
                  <p:nvSpPr>
                    <p:cNvPr id="53427" name="Oval 126"/>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28" name="Oval 127"/>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29" name="Oval 128"/>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03" name="Group 129"/>
                <p:cNvGrpSpPr>
                  <a:grpSpLocks/>
                </p:cNvGrpSpPr>
                <p:nvPr/>
              </p:nvGrpSpPr>
              <p:grpSpPr bwMode="auto">
                <a:xfrm>
                  <a:off x="4896" y="2280"/>
                  <a:ext cx="480" cy="480"/>
                  <a:chOff x="4848" y="2064"/>
                  <a:chExt cx="480" cy="480"/>
                </a:xfrm>
              </p:grpSpPr>
              <p:grpSp>
                <p:nvGrpSpPr>
                  <p:cNvPr id="53416" name="Group 130"/>
                  <p:cNvGrpSpPr>
                    <a:grpSpLocks/>
                  </p:cNvGrpSpPr>
                  <p:nvPr/>
                </p:nvGrpSpPr>
                <p:grpSpPr bwMode="auto">
                  <a:xfrm flipV="1">
                    <a:off x="4992" y="2208"/>
                    <a:ext cx="193" cy="182"/>
                    <a:chOff x="1104" y="1488"/>
                    <a:chExt cx="433" cy="407"/>
                  </a:xfrm>
                </p:grpSpPr>
                <p:sp>
                  <p:nvSpPr>
                    <p:cNvPr id="53421" name="Oval 131"/>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422" name="Oval 132"/>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23" name="Oval 133"/>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24" name="Oval 134"/>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grpSp>
                <p:nvGrpSpPr>
                  <p:cNvPr id="53417" name="Group 135"/>
                  <p:cNvGrpSpPr>
                    <a:grpSpLocks/>
                  </p:cNvGrpSpPr>
                  <p:nvPr/>
                </p:nvGrpSpPr>
                <p:grpSpPr bwMode="auto">
                  <a:xfrm>
                    <a:off x="4848" y="2064"/>
                    <a:ext cx="480" cy="480"/>
                    <a:chOff x="3504" y="1632"/>
                    <a:chExt cx="480" cy="480"/>
                  </a:xfrm>
                </p:grpSpPr>
                <p:sp>
                  <p:nvSpPr>
                    <p:cNvPr id="53418" name="Oval 136"/>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19" name="Oval 137"/>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20" name="Oval 138"/>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04" name="Group 139"/>
                <p:cNvGrpSpPr>
                  <a:grpSpLocks/>
                </p:cNvGrpSpPr>
                <p:nvPr/>
              </p:nvGrpSpPr>
              <p:grpSpPr bwMode="auto">
                <a:xfrm>
                  <a:off x="3504" y="2280"/>
                  <a:ext cx="480" cy="480"/>
                  <a:chOff x="3456" y="2256"/>
                  <a:chExt cx="480" cy="480"/>
                </a:xfrm>
              </p:grpSpPr>
              <p:grpSp>
                <p:nvGrpSpPr>
                  <p:cNvPr id="53405" name="Group 140"/>
                  <p:cNvGrpSpPr>
                    <a:grpSpLocks/>
                  </p:cNvGrpSpPr>
                  <p:nvPr/>
                </p:nvGrpSpPr>
                <p:grpSpPr bwMode="auto">
                  <a:xfrm flipV="1">
                    <a:off x="3600" y="2400"/>
                    <a:ext cx="193" cy="191"/>
                    <a:chOff x="2160" y="1536"/>
                    <a:chExt cx="433" cy="428"/>
                  </a:xfrm>
                </p:grpSpPr>
                <p:grpSp>
                  <p:nvGrpSpPr>
                    <p:cNvPr id="53410" name="Group 141"/>
                    <p:cNvGrpSpPr>
                      <a:grpSpLocks/>
                    </p:cNvGrpSpPr>
                    <p:nvPr/>
                  </p:nvGrpSpPr>
                  <p:grpSpPr bwMode="auto">
                    <a:xfrm>
                      <a:off x="2160" y="1536"/>
                      <a:ext cx="433" cy="407"/>
                      <a:chOff x="1104" y="1488"/>
                      <a:chExt cx="433" cy="407"/>
                    </a:xfrm>
                  </p:grpSpPr>
                  <p:sp>
                    <p:nvSpPr>
                      <p:cNvPr id="53412" name="Oval 142"/>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413" name="Oval 143"/>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14" name="Oval 144"/>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15" name="Oval 145"/>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3411" name="Oval 146"/>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3406" name="Group 147"/>
                  <p:cNvGrpSpPr>
                    <a:grpSpLocks/>
                  </p:cNvGrpSpPr>
                  <p:nvPr/>
                </p:nvGrpSpPr>
                <p:grpSpPr bwMode="auto">
                  <a:xfrm>
                    <a:off x="3456" y="2256"/>
                    <a:ext cx="480" cy="480"/>
                    <a:chOff x="3504" y="1632"/>
                    <a:chExt cx="480" cy="480"/>
                  </a:xfrm>
                </p:grpSpPr>
                <p:sp>
                  <p:nvSpPr>
                    <p:cNvPr id="53407" name="Oval 148"/>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08" name="Oval 149"/>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09" name="Oval 150"/>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grpSp>
        <p:sp>
          <p:nvSpPr>
            <p:cNvPr id="53258" name="Line 151"/>
            <p:cNvSpPr>
              <a:spLocks noChangeShapeType="1"/>
            </p:cNvSpPr>
            <p:nvPr/>
          </p:nvSpPr>
          <p:spPr bwMode="auto">
            <a:xfrm>
              <a:off x="1843" y="2443"/>
              <a:ext cx="4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53259" name="Group 152"/>
            <p:cNvGrpSpPr>
              <a:grpSpLocks/>
            </p:cNvGrpSpPr>
            <p:nvPr/>
          </p:nvGrpSpPr>
          <p:grpSpPr bwMode="auto">
            <a:xfrm flipV="1">
              <a:off x="672" y="1845"/>
              <a:ext cx="1171" cy="128"/>
              <a:chOff x="1278" y="1936"/>
              <a:chExt cx="1926" cy="224"/>
            </a:xfrm>
          </p:grpSpPr>
          <p:grpSp>
            <p:nvGrpSpPr>
              <p:cNvPr id="53390" name="Group 153"/>
              <p:cNvGrpSpPr>
                <a:grpSpLocks/>
              </p:cNvGrpSpPr>
              <p:nvPr/>
            </p:nvGrpSpPr>
            <p:grpSpPr bwMode="auto">
              <a:xfrm>
                <a:off x="1950" y="1936"/>
                <a:ext cx="582" cy="223"/>
                <a:chOff x="1950" y="1936"/>
                <a:chExt cx="582" cy="223"/>
              </a:xfrm>
            </p:grpSpPr>
            <p:sp>
              <p:nvSpPr>
                <p:cNvPr id="53396" name="Arc 154"/>
                <p:cNvSpPr>
                  <a:spLocks/>
                </p:cNvSpPr>
                <p:nvPr/>
              </p:nvSpPr>
              <p:spPr bwMode="auto">
                <a:xfrm rot="2700000">
                  <a:off x="1964" y="1926"/>
                  <a:ext cx="219"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97" name="Arc 155"/>
                <p:cNvSpPr>
                  <a:spLocks/>
                </p:cNvSpPr>
                <p:nvPr/>
              </p:nvSpPr>
              <p:spPr bwMode="auto">
                <a:xfrm rot="-7800000">
                  <a:off x="2296" y="1921"/>
                  <a:ext cx="220" cy="250"/>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91" name="Arc 156"/>
              <p:cNvSpPr>
                <a:spLocks/>
              </p:cNvSpPr>
              <p:nvPr/>
            </p:nvSpPr>
            <p:spPr bwMode="auto">
              <a:xfrm rot="2700000">
                <a:off x="2632" y="1927"/>
                <a:ext cx="222" cy="243"/>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92" name="Arc 157"/>
              <p:cNvSpPr>
                <a:spLocks/>
              </p:cNvSpPr>
              <p:nvPr/>
            </p:nvSpPr>
            <p:spPr bwMode="auto">
              <a:xfrm rot="-7800000">
                <a:off x="2967" y="1921"/>
                <a:ext cx="222" cy="252"/>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93" name="Group 158"/>
              <p:cNvGrpSpPr>
                <a:grpSpLocks/>
              </p:cNvGrpSpPr>
              <p:nvPr/>
            </p:nvGrpSpPr>
            <p:grpSpPr bwMode="auto">
              <a:xfrm>
                <a:off x="1278" y="1936"/>
                <a:ext cx="584" cy="223"/>
                <a:chOff x="1278" y="1936"/>
                <a:chExt cx="584" cy="223"/>
              </a:xfrm>
            </p:grpSpPr>
            <p:sp>
              <p:nvSpPr>
                <p:cNvPr id="53394" name="Arc 159"/>
                <p:cNvSpPr>
                  <a:spLocks/>
                </p:cNvSpPr>
                <p:nvPr/>
              </p:nvSpPr>
              <p:spPr bwMode="auto">
                <a:xfrm rot="2700000">
                  <a:off x="1291" y="1926"/>
                  <a:ext cx="219"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95" name="Arc 160"/>
                <p:cNvSpPr>
                  <a:spLocks/>
                </p:cNvSpPr>
                <p:nvPr/>
              </p:nvSpPr>
              <p:spPr bwMode="auto">
                <a:xfrm rot="-7800000">
                  <a:off x="1626" y="1920"/>
                  <a:ext cx="220" cy="252"/>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sp>
          <p:nvSpPr>
            <p:cNvPr id="53260" name="Line 161"/>
            <p:cNvSpPr>
              <a:spLocks noChangeShapeType="1"/>
            </p:cNvSpPr>
            <p:nvPr/>
          </p:nvSpPr>
          <p:spPr bwMode="auto">
            <a:xfrm>
              <a:off x="2206" y="278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53261" name="Group 162"/>
            <p:cNvGrpSpPr>
              <a:grpSpLocks/>
            </p:cNvGrpSpPr>
            <p:nvPr/>
          </p:nvGrpSpPr>
          <p:grpSpPr bwMode="auto">
            <a:xfrm>
              <a:off x="2287" y="2443"/>
              <a:ext cx="1291" cy="170"/>
              <a:chOff x="1278" y="1936"/>
              <a:chExt cx="1926" cy="224"/>
            </a:xfrm>
          </p:grpSpPr>
          <p:grpSp>
            <p:nvGrpSpPr>
              <p:cNvPr id="53382" name="Group 163"/>
              <p:cNvGrpSpPr>
                <a:grpSpLocks/>
              </p:cNvGrpSpPr>
              <p:nvPr/>
            </p:nvGrpSpPr>
            <p:grpSpPr bwMode="auto">
              <a:xfrm>
                <a:off x="1950" y="1936"/>
                <a:ext cx="582" cy="223"/>
                <a:chOff x="1950" y="1936"/>
                <a:chExt cx="582" cy="223"/>
              </a:xfrm>
            </p:grpSpPr>
            <p:sp>
              <p:nvSpPr>
                <p:cNvPr id="53388" name="Arc 164"/>
                <p:cNvSpPr>
                  <a:spLocks/>
                </p:cNvSpPr>
                <p:nvPr/>
              </p:nvSpPr>
              <p:spPr bwMode="auto">
                <a:xfrm rot="2700000">
                  <a:off x="1962" y="1926"/>
                  <a:ext cx="220" cy="246"/>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89" name="Arc 165"/>
                <p:cNvSpPr>
                  <a:spLocks/>
                </p:cNvSpPr>
                <p:nvPr/>
              </p:nvSpPr>
              <p:spPr bwMode="auto">
                <a:xfrm rot="-7800000">
                  <a:off x="2296" y="1921"/>
                  <a:ext cx="221" cy="252"/>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83" name="Arc 166"/>
              <p:cNvSpPr>
                <a:spLocks/>
              </p:cNvSpPr>
              <p:nvPr/>
            </p:nvSpPr>
            <p:spPr bwMode="auto">
              <a:xfrm rot="2700000">
                <a:off x="2632"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84" name="Arc 167"/>
              <p:cNvSpPr>
                <a:spLocks/>
              </p:cNvSpPr>
              <p:nvPr/>
            </p:nvSpPr>
            <p:spPr bwMode="auto">
              <a:xfrm rot="-7800000">
                <a:off x="2968" y="1921"/>
                <a:ext cx="221"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type="triangle" w="med" len="me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85" name="Group 168"/>
              <p:cNvGrpSpPr>
                <a:grpSpLocks/>
              </p:cNvGrpSpPr>
              <p:nvPr/>
            </p:nvGrpSpPr>
            <p:grpSpPr bwMode="auto">
              <a:xfrm>
                <a:off x="1278" y="1936"/>
                <a:ext cx="584" cy="223"/>
                <a:chOff x="1278" y="1936"/>
                <a:chExt cx="584" cy="223"/>
              </a:xfrm>
            </p:grpSpPr>
            <p:sp>
              <p:nvSpPr>
                <p:cNvPr id="53386" name="Arc 169"/>
                <p:cNvSpPr>
                  <a:spLocks/>
                </p:cNvSpPr>
                <p:nvPr/>
              </p:nvSpPr>
              <p:spPr bwMode="auto">
                <a:xfrm rot="2700000">
                  <a:off x="1290" y="1926"/>
                  <a:ext cx="220"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87" name="Arc 170"/>
                <p:cNvSpPr>
                  <a:spLocks/>
                </p:cNvSpPr>
                <p:nvPr/>
              </p:nvSpPr>
              <p:spPr bwMode="auto">
                <a:xfrm rot="-7800000">
                  <a:off x="1625" y="1921"/>
                  <a:ext cx="221"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62" name="Group 171"/>
            <p:cNvGrpSpPr>
              <a:grpSpLocks/>
            </p:cNvGrpSpPr>
            <p:nvPr/>
          </p:nvGrpSpPr>
          <p:grpSpPr bwMode="auto">
            <a:xfrm>
              <a:off x="1520" y="1888"/>
              <a:ext cx="2099" cy="256"/>
              <a:chOff x="1278" y="1936"/>
              <a:chExt cx="1926" cy="224"/>
            </a:xfrm>
          </p:grpSpPr>
          <p:grpSp>
            <p:nvGrpSpPr>
              <p:cNvPr id="53374" name="Group 172"/>
              <p:cNvGrpSpPr>
                <a:grpSpLocks/>
              </p:cNvGrpSpPr>
              <p:nvPr/>
            </p:nvGrpSpPr>
            <p:grpSpPr bwMode="auto">
              <a:xfrm>
                <a:off x="1950" y="1936"/>
                <a:ext cx="582" cy="223"/>
                <a:chOff x="1950" y="1936"/>
                <a:chExt cx="582" cy="223"/>
              </a:xfrm>
            </p:grpSpPr>
            <p:sp>
              <p:nvSpPr>
                <p:cNvPr id="53380" name="Arc 173"/>
                <p:cNvSpPr>
                  <a:spLocks/>
                </p:cNvSpPr>
                <p:nvPr/>
              </p:nvSpPr>
              <p:spPr bwMode="auto">
                <a:xfrm rot="2700000">
                  <a:off x="1962" y="1926"/>
                  <a:ext cx="220"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81" name="Arc 174"/>
                <p:cNvSpPr>
                  <a:spLocks/>
                </p:cNvSpPr>
                <p:nvPr/>
              </p:nvSpPr>
              <p:spPr bwMode="auto">
                <a:xfrm rot="-7800000">
                  <a:off x="2295"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75" name="Arc 175"/>
              <p:cNvSpPr>
                <a:spLocks/>
              </p:cNvSpPr>
              <p:nvPr/>
            </p:nvSpPr>
            <p:spPr bwMode="auto">
              <a:xfrm rot="2700000">
                <a:off x="2633" y="1926"/>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76" name="Arc 176"/>
              <p:cNvSpPr>
                <a:spLocks/>
              </p:cNvSpPr>
              <p:nvPr/>
            </p:nvSpPr>
            <p:spPr bwMode="auto">
              <a:xfrm rot="-7800000">
                <a:off x="2967"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type="triangle" w="med" len="me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77" name="Group 177"/>
              <p:cNvGrpSpPr>
                <a:grpSpLocks/>
              </p:cNvGrpSpPr>
              <p:nvPr/>
            </p:nvGrpSpPr>
            <p:grpSpPr bwMode="auto">
              <a:xfrm>
                <a:off x="1278" y="1936"/>
                <a:ext cx="584" cy="223"/>
                <a:chOff x="1278" y="1936"/>
                <a:chExt cx="584" cy="223"/>
              </a:xfrm>
            </p:grpSpPr>
            <p:sp>
              <p:nvSpPr>
                <p:cNvPr id="53378" name="Arc 178"/>
                <p:cNvSpPr>
                  <a:spLocks/>
                </p:cNvSpPr>
                <p:nvPr/>
              </p:nvSpPr>
              <p:spPr bwMode="auto">
                <a:xfrm rot="2700000">
                  <a:off x="1290" y="1926"/>
                  <a:ext cx="220"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79" name="Arc 179"/>
                <p:cNvSpPr>
                  <a:spLocks/>
                </p:cNvSpPr>
                <p:nvPr/>
              </p:nvSpPr>
              <p:spPr bwMode="auto">
                <a:xfrm rot="-7800000">
                  <a:off x="1625" y="1922"/>
                  <a:ext cx="222" cy="250"/>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63" name="Group 180"/>
            <p:cNvGrpSpPr>
              <a:grpSpLocks/>
            </p:cNvGrpSpPr>
            <p:nvPr/>
          </p:nvGrpSpPr>
          <p:grpSpPr bwMode="auto">
            <a:xfrm>
              <a:off x="712" y="2443"/>
              <a:ext cx="1620" cy="199"/>
              <a:chOff x="1278" y="1936"/>
              <a:chExt cx="1926" cy="224"/>
            </a:xfrm>
          </p:grpSpPr>
          <p:grpSp>
            <p:nvGrpSpPr>
              <p:cNvPr id="53366" name="Group 181"/>
              <p:cNvGrpSpPr>
                <a:grpSpLocks/>
              </p:cNvGrpSpPr>
              <p:nvPr/>
            </p:nvGrpSpPr>
            <p:grpSpPr bwMode="auto">
              <a:xfrm>
                <a:off x="1950" y="1936"/>
                <a:ext cx="582" cy="223"/>
                <a:chOff x="1950" y="1936"/>
                <a:chExt cx="582" cy="223"/>
              </a:xfrm>
            </p:grpSpPr>
            <p:sp>
              <p:nvSpPr>
                <p:cNvPr id="53372" name="Arc 182"/>
                <p:cNvSpPr>
                  <a:spLocks/>
                </p:cNvSpPr>
                <p:nvPr/>
              </p:nvSpPr>
              <p:spPr bwMode="auto">
                <a:xfrm rot="2700000">
                  <a:off x="1962" y="1927"/>
                  <a:ext cx="219"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73" name="Arc 183"/>
                <p:cNvSpPr>
                  <a:spLocks/>
                </p:cNvSpPr>
                <p:nvPr/>
              </p:nvSpPr>
              <p:spPr bwMode="auto">
                <a:xfrm rot="-7800000">
                  <a:off x="2296"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67" name="Arc 184"/>
              <p:cNvSpPr>
                <a:spLocks/>
              </p:cNvSpPr>
              <p:nvPr/>
            </p:nvSpPr>
            <p:spPr bwMode="auto">
              <a:xfrm rot="2700000">
                <a:off x="2633"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68" name="Arc 185"/>
              <p:cNvSpPr>
                <a:spLocks/>
              </p:cNvSpPr>
              <p:nvPr/>
            </p:nvSpPr>
            <p:spPr bwMode="auto">
              <a:xfrm rot="-7800000">
                <a:off x="2968"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type="triangle" w="med" len="me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69" name="Group 186"/>
              <p:cNvGrpSpPr>
                <a:grpSpLocks/>
              </p:cNvGrpSpPr>
              <p:nvPr/>
            </p:nvGrpSpPr>
            <p:grpSpPr bwMode="auto">
              <a:xfrm>
                <a:off x="1278" y="1936"/>
                <a:ext cx="584" cy="223"/>
                <a:chOff x="1278" y="1936"/>
                <a:chExt cx="584" cy="223"/>
              </a:xfrm>
            </p:grpSpPr>
            <p:sp>
              <p:nvSpPr>
                <p:cNvPr id="53370" name="Arc 187"/>
                <p:cNvSpPr>
                  <a:spLocks/>
                </p:cNvSpPr>
                <p:nvPr/>
              </p:nvSpPr>
              <p:spPr bwMode="auto">
                <a:xfrm rot="2700000">
                  <a:off x="1291" y="1927"/>
                  <a:ext cx="219"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71" name="Arc 188"/>
                <p:cNvSpPr>
                  <a:spLocks/>
                </p:cNvSpPr>
                <p:nvPr/>
              </p:nvSpPr>
              <p:spPr bwMode="auto">
                <a:xfrm rot="-7800000">
                  <a:off x="1625"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64" name="Group 189"/>
            <p:cNvGrpSpPr>
              <a:grpSpLocks/>
            </p:cNvGrpSpPr>
            <p:nvPr/>
          </p:nvGrpSpPr>
          <p:grpSpPr bwMode="auto">
            <a:xfrm>
              <a:off x="793" y="1376"/>
              <a:ext cx="1620" cy="199"/>
              <a:chOff x="1278" y="1936"/>
              <a:chExt cx="1926" cy="224"/>
            </a:xfrm>
          </p:grpSpPr>
          <p:grpSp>
            <p:nvGrpSpPr>
              <p:cNvPr id="53358" name="Group 190"/>
              <p:cNvGrpSpPr>
                <a:grpSpLocks/>
              </p:cNvGrpSpPr>
              <p:nvPr/>
            </p:nvGrpSpPr>
            <p:grpSpPr bwMode="auto">
              <a:xfrm>
                <a:off x="1950" y="1936"/>
                <a:ext cx="582" cy="223"/>
                <a:chOff x="1950" y="1936"/>
                <a:chExt cx="582" cy="223"/>
              </a:xfrm>
            </p:grpSpPr>
            <p:sp>
              <p:nvSpPr>
                <p:cNvPr id="53364" name="Arc 191"/>
                <p:cNvSpPr>
                  <a:spLocks/>
                </p:cNvSpPr>
                <p:nvPr/>
              </p:nvSpPr>
              <p:spPr bwMode="auto">
                <a:xfrm rot="2700000">
                  <a:off x="1962" y="1927"/>
                  <a:ext cx="219"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65" name="Arc 192"/>
                <p:cNvSpPr>
                  <a:spLocks/>
                </p:cNvSpPr>
                <p:nvPr/>
              </p:nvSpPr>
              <p:spPr bwMode="auto">
                <a:xfrm rot="-7800000">
                  <a:off x="2296"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59" name="Arc 193"/>
              <p:cNvSpPr>
                <a:spLocks/>
              </p:cNvSpPr>
              <p:nvPr/>
            </p:nvSpPr>
            <p:spPr bwMode="auto">
              <a:xfrm rot="2700000">
                <a:off x="2633"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60" name="Arc 194"/>
              <p:cNvSpPr>
                <a:spLocks/>
              </p:cNvSpPr>
              <p:nvPr/>
            </p:nvSpPr>
            <p:spPr bwMode="auto">
              <a:xfrm rot="-7800000">
                <a:off x="2968"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type="triangle" w="med" len="me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61" name="Group 195"/>
              <p:cNvGrpSpPr>
                <a:grpSpLocks/>
              </p:cNvGrpSpPr>
              <p:nvPr/>
            </p:nvGrpSpPr>
            <p:grpSpPr bwMode="auto">
              <a:xfrm>
                <a:off x="1278" y="1936"/>
                <a:ext cx="584" cy="223"/>
                <a:chOff x="1278" y="1936"/>
                <a:chExt cx="584" cy="223"/>
              </a:xfrm>
            </p:grpSpPr>
            <p:sp>
              <p:nvSpPr>
                <p:cNvPr id="53362" name="Arc 196"/>
                <p:cNvSpPr>
                  <a:spLocks/>
                </p:cNvSpPr>
                <p:nvPr/>
              </p:nvSpPr>
              <p:spPr bwMode="auto">
                <a:xfrm rot="2700000">
                  <a:off x="1291" y="1927"/>
                  <a:ext cx="219"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63" name="Arc 197"/>
                <p:cNvSpPr>
                  <a:spLocks/>
                </p:cNvSpPr>
                <p:nvPr/>
              </p:nvSpPr>
              <p:spPr bwMode="auto">
                <a:xfrm rot="-7800000">
                  <a:off x="1625"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65" name="Group 198"/>
            <p:cNvGrpSpPr>
              <a:grpSpLocks/>
            </p:cNvGrpSpPr>
            <p:nvPr/>
          </p:nvGrpSpPr>
          <p:grpSpPr bwMode="auto">
            <a:xfrm>
              <a:off x="995" y="2656"/>
              <a:ext cx="1620" cy="199"/>
              <a:chOff x="1278" y="1936"/>
              <a:chExt cx="1926" cy="224"/>
            </a:xfrm>
          </p:grpSpPr>
          <p:grpSp>
            <p:nvGrpSpPr>
              <p:cNvPr id="53350" name="Group 199"/>
              <p:cNvGrpSpPr>
                <a:grpSpLocks/>
              </p:cNvGrpSpPr>
              <p:nvPr/>
            </p:nvGrpSpPr>
            <p:grpSpPr bwMode="auto">
              <a:xfrm>
                <a:off x="1950" y="1936"/>
                <a:ext cx="582" cy="223"/>
                <a:chOff x="1950" y="1936"/>
                <a:chExt cx="582" cy="223"/>
              </a:xfrm>
            </p:grpSpPr>
            <p:sp>
              <p:nvSpPr>
                <p:cNvPr id="53356" name="Arc 200"/>
                <p:cNvSpPr>
                  <a:spLocks/>
                </p:cNvSpPr>
                <p:nvPr/>
              </p:nvSpPr>
              <p:spPr bwMode="auto">
                <a:xfrm rot="2700000">
                  <a:off x="1962" y="1927"/>
                  <a:ext cx="219"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57" name="Arc 201"/>
                <p:cNvSpPr>
                  <a:spLocks/>
                </p:cNvSpPr>
                <p:nvPr/>
              </p:nvSpPr>
              <p:spPr bwMode="auto">
                <a:xfrm rot="-7800000">
                  <a:off x="2296"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51" name="Arc 202"/>
              <p:cNvSpPr>
                <a:spLocks/>
              </p:cNvSpPr>
              <p:nvPr/>
            </p:nvSpPr>
            <p:spPr bwMode="auto">
              <a:xfrm rot="2700000">
                <a:off x="2633"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52" name="Arc 203"/>
              <p:cNvSpPr>
                <a:spLocks/>
              </p:cNvSpPr>
              <p:nvPr/>
            </p:nvSpPr>
            <p:spPr bwMode="auto">
              <a:xfrm rot="-7800000">
                <a:off x="2968"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type="triangle" w="med" len="me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53" name="Group 204"/>
              <p:cNvGrpSpPr>
                <a:grpSpLocks/>
              </p:cNvGrpSpPr>
              <p:nvPr/>
            </p:nvGrpSpPr>
            <p:grpSpPr bwMode="auto">
              <a:xfrm>
                <a:off x="1278" y="1936"/>
                <a:ext cx="584" cy="223"/>
                <a:chOff x="1278" y="1936"/>
                <a:chExt cx="584" cy="223"/>
              </a:xfrm>
            </p:grpSpPr>
            <p:sp>
              <p:nvSpPr>
                <p:cNvPr id="53354" name="Arc 205"/>
                <p:cNvSpPr>
                  <a:spLocks/>
                </p:cNvSpPr>
                <p:nvPr/>
              </p:nvSpPr>
              <p:spPr bwMode="auto">
                <a:xfrm rot="2700000">
                  <a:off x="1291" y="1927"/>
                  <a:ext cx="219"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55" name="Arc 206"/>
                <p:cNvSpPr>
                  <a:spLocks/>
                </p:cNvSpPr>
                <p:nvPr/>
              </p:nvSpPr>
              <p:spPr bwMode="auto">
                <a:xfrm rot="-7800000">
                  <a:off x="1625"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66" name="Group 207"/>
            <p:cNvGrpSpPr>
              <a:grpSpLocks/>
            </p:cNvGrpSpPr>
            <p:nvPr/>
          </p:nvGrpSpPr>
          <p:grpSpPr bwMode="auto">
            <a:xfrm flipV="1">
              <a:off x="712" y="2357"/>
              <a:ext cx="1050" cy="128"/>
              <a:chOff x="1278" y="1936"/>
              <a:chExt cx="1926" cy="224"/>
            </a:xfrm>
          </p:grpSpPr>
          <p:grpSp>
            <p:nvGrpSpPr>
              <p:cNvPr id="53342" name="Group 208"/>
              <p:cNvGrpSpPr>
                <a:grpSpLocks/>
              </p:cNvGrpSpPr>
              <p:nvPr/>
            </p:nvGrpSpPr>
            <p:grpSpPr bwMode="auto">
              <a:xfrm>
                <a:off x="1950" y="1936"/>
                <a:ext cx="582" cy="223"/>
                <a:chOff x="1950" y="1936"/>
                <a:chExt cx="582" cy="223"/>
              </a:xfrm>
            </p:grpSpPr>
            <p:sp>
              <p:nvSpPr>
                <p:cNvPr id="53348" name="Arc 209"/>
                <p:cNvSpPr>
                  <a:spLocks/>
                </p:cNvSpPr>
                <p:nvPr/>
              </p:nvSpPr>
              <p:spPr bwMode="auto">
                <a:xfrm rot="2700000">
                  <a:off x="1963" y="1926"/>
                  <a:ext cx="219" cy="246"/>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49" name="Arc 210"/>
                <p:cNvSpPr>
                  <a:spLocks/>
                </p:cNvSpPr>
                <p:nvPr/>
              </p:nvSpPr>
              <p:spPr bwMode="auto">
                <a:xfrm rot="-7800000">
                  <a:off x="2297" y="1921"/>
                  <a:ext cx="220"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43" name="Arc 211"/>
              <p:cNvSpPr>
                <a:spLocks/>
              </p:cNvSpPr>
              <p:nvPr/>
            </p:nvSpPr>
            <p:spPr bwMode="auto">
              <a:xfrm rot="2700000">
                <a:off x="2632" y="1926"/>
                <a:ext cx="222" cy="246"/>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44" name="Arc 212"/>
              <p:cNvSpPr>
                <a:spLocks/>
              </p:cNvSpPr>
              <p:nvPr/>
            </p:nvSpPr>
            <p:spPr bwMode="auto">
              <a:xfrm rot="-7800000">
                <a:off x="2967"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45" name="Group 213"/>
              <p:cNvGrpSpPr>
                <a:grpSpLocks/>
              </p:cNvGrpSpPr>
              <p:nvPr/>
            </p:nvGrpSpPr>
            <p:grpSpPr bwMode="auto">
              <a:xfrm>
                <a:off x="1278" y="1936"/>
                <a:ext cx="584" cy="223"/>
                <a:chOff x="1278" y="1936"/>
                <a:chExt cx="584" cy="223"/>
              </a:xfrm>
            </p:grpSpPr>
            <p:sp>
              <p:nvSpPr>
                <p:cNvPr id="53346" name="Arc 214"/>
                <p:cNvSpPr>
                  <a:spLocks/>
                </p:cNvSpPr>
                <p:nvPr/>
              </p:nvSpPr>
              <p:spPr bwMode="auto">
                <a:xfrm rot="2700000">
                  <a:off x="1291" y="1927"/>
                  <a:ext cx="219" cy="244"/>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47" name="Arc 215"/>
                <p:cNvSpPr>
                  <a:spLocks/>
                </p:cNvSpPr>
                <p:nvPr/>
              </p:nvSpPr>
              <p:spPr bwMode="auto">
                <a:xfrm rot="-7800000">
                  <a:off x="1625" y="1921"/>
                  <a:ext cx="220"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67" name="Group 216"/>
            <p:cNvGrpSpPr>
              <a:grpSpLocks/>
            </p:cNvGrpSpPr>
            <p:nvPr/>
          </p:nvGrpSpPr>
          <p:grpSpPr bwMode="auto">
            <a:xfrm flipV="1">
              <a:off x="672" y="2059"/>
              <a:ext cx="661" cy="81"/>
              <a:chOff x="1278" y="1936"/>
              <a:chExt cx="1926" cy="224"/>
            </a:xfrm>
          </p:grpSpPr>
          <p:grpSp>
            <p:nvGrpSpPr>
              <p:cNvPr id="53334" name="Group 217"/>
              <p:cNvGrpSpPr>
                <a:grpSpLocks/>
              </p:cNvGrpSpPr>
              <p:nvPr/>
            </p:nvGrpSpPr>
            <p:grpSpPr bwMode="auto">
              <a:xfrm>
                <a:off x="1950" y="1936"/>
                <a:ext cx="582" cy="223"/>
                <a:chOff x="1950" y="1936"/>
                <a:chExt cx="582" cy="223"/>
              </a:xfrm>
            </p:grpSpPr>
            <p:sp>
              <p:nvSpPr>
                <p:cNvPr id="53340" name="Arc 218"/>
                <p:cNvSpPr>
                  <a:spLocks/>
                </p:cNvSpPr>
                <p:nvPr/>
              </p:nvSpPr>
              <p:spPr bwMode="auto">
                <a:xfrm rot="2700000">
                  <a:off x="1963"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41" name="Arc 219"/>
                <p:cNvSpPr>
                  <a:spLocks/>
                </p:cNvSpPr>
                <p:nvPr/>
              </p:nvSpPr>
              <p:spPr bwMode="auto">
                <a:xfrm rot="-7800000">
                  <a:off x="2294" y="1923"/>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35" name="Arc 220"/>
              <p:cNvSpPr>
                <a:spLocks/>
              </p:cNvSpPr>
              <p:nvPr/>
            </p:nvSpPr>
            <p:spPr bwMode="auto">
              <a:xfrm rot="2700000">
                <a:off x="2633"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36" name="Arc 221"/>
              <p:cNvSpPr>
                <a:spLocks/>
              </p:cNvSpPr>
              <p:nvPr/>
            </p:nvSpPr>
            <p:spPr bwMode="auto">
              <a:xfrm rot="-7800000">
                <a:off x="2968" y="1921"/>
                <a:ext cx="221"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37" name="Group 222"/>
              <p:cNvGrpSpPr>
                <a:grpSpLocks/>
              </p:cNvGrpSpPr>
              <p:nvPr/>
            </p:nvGrpSpPr>
            <p:grpSpPr bwMode="auto">
              <a:xfrm>
                <a:off x="1278" y="1936"/>
                <a:ext cx="584" cy="223"/>
                <a:chOff x="1278" y="1936"/>
                <a:chExt cx="584" cy="223"/>
              </a:xfrm>
            </p:grpSpPr>
            <p:sp>
              <p:nvSpPr>
                <p:cNvPr id="53338" name="Arc 223"/>
                <p:cNvSpPr>
                  <a:spLocks/>
                </p:cNvSpPr>
                <p:nvPr/>
              </p:nvSpPr>
              <p:spPr bwMode="auto">
                <a:xfrm rot="2700000">
                  <a:off x="1290"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39" name="Arc 224"/>
                <p:cNvSpPr>
                  <a:spLocks/>
                </p:cNvSpPr>
                <p:nvPr/>
              </p:nvSpPr>
              <p:spPr bwMode="auto">
                <a:xfrm rot="-7800000">
                  <a:off x="1623" y="1923"/>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68" name="Group 225"/>
            <p:cNvGrpSpPr>
              <a:grpSpLocks/>
            </p:cNvGrpSpPr>
            <p:nvPr/>
          </p:nvGrpSpPr>
          <p:grpSpPr bwMode="auto">
            <a:xfrm flipV="1">
              <a:off x="712" y="2955"/>
              <a:ext cx="661" cy="81"/>
              <a:chOff x="1278" y="1936"/>
              <a:chExt cx="1926" cy="224"/>
            </a:xfrm>
          </p:grpSpPr>
          <p:grpSp>
            <p:nvGrpSpPr>
              <p:cNvPr id="53326" name="Group 226"/>
              <p:cNvGrpSpPr>
                <a:grpSpLocks/>
              </p:cNvGrpSpPr>
              <p:nvPr/>
            </p:nvGrpSpPr>
            <p:grpSpPr bwMode="auto">
              <a:xfrm>
                <a:off x="1950" y="1936"/>
                <a:ext cx="582" cy="223"/>
                <a:chOff x="1950" y="1936"/>
                <a:chExt cx="582" cy="223"/>
              </a:xfrm>
            </p:grpSpPr>
            <p:sp>
              <p:nvSpPr>
                <p:cNvPr id="53332" name="Arc 227"/>
                <p:cNvSpPr>
                  <a:spLocks/>
                </p:cNvSpPr>
                <p:nvPr/>
              </p:nvSpPr>
              <p:spPr bwMode="auto">
                <a:xfrm rot="2700000">
                  <a:off x="1963"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33" name="Arc 228"/>
                <p:cNvSpPr>
                  <a:spLocks/>
                </p:cNvSpPr>
                <p:nvPr/>
              </p:nvSpPr>
              <p:spPr bwMode="auto">
                <a:xfrm rot="-7800000">
                  <a:off x="2294" y="1923"/>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27" name="Arc 229"/>
              <p:cNvSpPr>
                <a:spLocks/>
              </p:cNvSpPr>
              <p:nvPr/>
            </p:nvSpPr>
            <p:spPr bwMode="auto">
              <a:xfrm rot="2700000">
                <a:off x="2633"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28" name="Arc 230"/>
              <p:cNvSpPr>
                <a:spLocks/>
              </p:cNvSpPr>
              <p:nvPr/>
            </p:nvSpPr>
            <p:spPr bwMode="auto">
              <a:xfrm rot="-7800000">
                <a:off x="2968" y="1921"/>
                <a:ext cx="221"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29" name="Group 231"/>
              <p:cNvGrpSpPr>
                <a:grpSpLocks/>
              </p:cNvGrpSpPr>
              <p:nvPr/>
            </p:nvGrpSpPr>
            <p:grpSpPr bwMode="auto">
              <a:xfrm>
                <a:off x="1278" y="1936"/>
                <a:ext cx="584" cy="223"/>
                <a:chOff x="1278" y="1936"/>
                <a:chExt cx="584" cy="223"/>
              </a:xfrm>
            </p:grpSpPr>
            <p:sp>
              <p:nvSpPr>
                <p:cNvPr id="53330" name="Arc 232"/>
                <p:cNvSpPr>
                  <a:spLocks/>
                </p:cNvSpPr>
                <p:nvPr/>
              </p:nvSpPr>
              <p:spPr bwMode="auto">
                <a:xfrm rot="2700000">
                  <a:off x="1290"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31" name="Arc 233"/>
                <p:cNvSpPr>
                  <a:spLocks/>
                </p:cNvSpPr>
                <p:nvPr/>
              </p:nvSpPr>
              <p:spPr bwMode="auto">
                <a:xfrm rot="-7800000">
                  <a:off x="1623" y="1923"/>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69" name="Group 234"/>
            <p:cNvGrpSpPr>
              <a:grpSpLocks/>
            </p:cNvGrpSpPr>
            <p:nvPr/>
          </p:nvGrpSpPr>
          <p:grpSpPr bwMode="auto">
            <a:xfrm flipV="1">
              <a:off x="672" y="1632"/>
              <a:ext cx="661" cy="81"/>
              <a:chOff x="1278" y="1936"/>
              <a:chExt cx="1926" cy="224"/>
            </a:xfrm>
          </p:grpSpPr>
          <p:grpSp>
            <p:nvGrpSpPr>
              <p:cNvPr id="53318" name="Group 235"/>
              <p:cNvGrpSpPr>
                <a:grpSpLocks/>
              </p:cNvGrpSpPr>
              <p:nvPr/>
            </p:nvGrpSpPr>
            <p:grpSpPr bwMode="auto">
              <a:xfrm>
                <a:off x="1950" y="1936"/>
                <a:ext cx="582" cy="223"/>
                <a:chOff x="1950" y="1936"/>
                <a:chExt cx="582" cy="223"/>
              </a:xfrm>
            </p:grpSpPr>
            <p:sp>
              <p:nvSpPr>
                <p:cNvPr id="53324" name="Arc 236"/>
                <p:cNvSpPr>
                  <a:spLocks/>
                </p:cNvSpPr>
                <p:nvPr/>
              </p:nvSpPr>
              <p:spPr bwMode="auto">
                <a:xfrm rot="2700000">
                  <a:off x="1963"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25" name="Arc 237"/>
                <p:cNvSpPr>
                  <a:spLocks/>
                </p:cNvSpPr>
                <p:nvPr/>
              </p:nvSpPr>
              <p:spPr bwMode="auto">
                <a:xfrm rot="-7800000">
                  <a:off x="2294" y="1923"/>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19" name="Arc 238"/>
              <p:cNvSpPr>
                <a:spLocks/>
              </p:cNvSpPr>
              <p:nvPr/>
            </p:nvSpPr>
            <p:spPr bwMode="auto">
              <a:xfrm rot="2700000">
                <a:off x="2633"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20" name="Arc 239"/>
              <p:cNvSpPr>
                <a:spLocks/>
              </p:cNvSpPr>
              <p:nvPr/>
            </p:nvSpPr>
            <p:spPr bwMode="auto">
              <a:xfrm rot="-7800000">
                <a:off x="2968" y="1921"/>
                <a:ext cx="221"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21" name="Group 240"/>
              <p:cNvGrpSpPr>
                <a:grpSpLocks/>
              </p:cNvGrpSpPr>
              <p:nvPr/>
            </p:nvGrpSpPr>
            <p:grpSpPr bwMode="auto">
              <a:xfrm>
                <a:off x="1278" y="1936"/>
                <a:ext cx="584" cy="223"/>
                <a:chOff x="1278" y="1936"/>
                <a:chExt cx="584" cy="223"/>
              </a:xfrm>
            </p:grpSpPr>
            <p:sp>
              <p:nvSpPr>
                <p:cNvPr id="53322" name="Arc 241"/>
                <p:cNvSpPr>
                  <a:spLocks/>
                </p:cNvSpPr>
                <p:nvPr/>
              </p:nvSpPr>
              <p:spPr bwMode="auto">
                <a:xfrm rot="2700000">
                  <a:off x="1290"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23" name="Arc 242"/>
                <p:cNvSpPr>
                  <a:spLocks/>
                </p:cNvSpPr>
                <p:nvPr/>
              </p:nvSpPr>
              <p:spPr bwMode="auto">
                <a:xfrm rot="-7800000">
                  <a:off x="1623" y="1923"/>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70" name="Group 243"/>
            <p:cNvGrpSpPr>
              <a:grpSpLocks/>
            </p:cNvGrpSpPr>
            <p:nvPr/>
          </p:nvGrpSpPr>
          <p:grpSpPr bwMode="auto">
            <a:xfrm rot="3059132" flipV="1">
              <a:off x="2540" y="2925"/>
              <a:ext cx="699" cy="76"/>
              <a:chOff x="1278" y="1936"/>
              <a:chExt cx="1926" cy="224"/>
            </a:xfrm>
          </p:grpSpPr>
          <p:grpSp>
            <p:nvGrpSpPr>
              <p:cNvPr id="53310" name="Group 244"/>
              <p:cNvGrpSpPr>
                <a:grpSpLocks/>
              </p:cNvGrpSpPr>
              <p:nvPr/>
            </p:nvGrpSpPr>
            <p:grpSpPr bwMode="auto">
              <a:xfrm>
                <a:off x="1950" y="1936"/>
                <a:ext cx="582" cy="223"/>
                <a:chOff x="1950" y="1936"/>
                <a:chExt cx="582" cy="223"/>
              </a:xfrm>
            </p:grpSpPr>
            <p:sp>
              <p:nvSpPr>
                <p:cNvPr id="53316" name="Arc 245"/>
                <p:cNvSpPr>
                  <a:spLocks/>
                </p:cNvSpPr>
                <p:nvPr/>
              </p:nvSpPr>
              <p:spPr bwMode="auto">
                <a:xfrm rot="2700000">
                  <a:off x="1959" y="1926"/>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17" name="Arc 246"/>
                <p:cNvSpPr>
                  <a:spLocks/>
                </p:cNvSpPr>
                <p:nvPr/>
              </p:nvSpPr>
              <p:spPr bwMode="auto">
                <a:xfrm rot="-7800000">
                  <a:off x="2291" y="1924"/>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11" name="Arc 247"/>
              <p:cNvSpPr>
                <a:spLocks/>
              </p:cNvSpPr>
              <p:nvPr/>
            </p:nvSpPr>
            <p:spPr bwMode="auto">
              <a:xfrm rot="2700000">
                <a:off x="2629" y="1926"/>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12" name="Arc 248"/>
              <p:cNvSpPr>
                <a:spLocks/>
              </p:cNvSpPr>
              <p:nvPr/>
            </p:nvSpPr>
            <p:spPr bwMode="auto">
              <a:xfrm rot="-7800000">
                <a:off x="2964" y="1921"/>
                <a:ext cx="221"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13" name="Group 249"/>
              <p:cNvGrpSpPr>
                <a:grpSpLocks/>
              </p:cNvGrpSpPr>
              <p:nvPr/>
            </p:nvGrpSpPr>
            <p:grpSpPr bwMode="auto">
              <a:xfrm>
                <a:off x="1278" y="1936"/>
                <a:ext cx="584" cy="223"/>
                <a:chOff x="1278" y="1936"/>
                <a:chExt cx="584" cy="223"/>
              </a:xfrm>
            </p:grpSpPr>
            <p:sp>
              <p:nvSpPr>
                <p:cNvPr id="53314" name="Arc 250"/>
                <p:cNvSpPr>
                  <a:spLocks/>
                </p:cNvSpPr>
                <p:nvPr/>
              </p:nvSpPr>
              <p:spPr bwMode="auto">
                <a:xfrm rot="2700000">
                  <a:off x="1285" y="1926"/>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15" name="Arc 251"/>
                <p:cNvSpPr>
                  <a:spLocks/>
                </p:cNvSpPr>
                <p:nvPr/>
              </p:nvSpPr>
              <p:spPr bwMode="auto">
                <a:xfrm rot="-7800000">
                  <a:off x="1621" y="1924"/>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71" name="Group 252"/>
            <p:cNvGrpSpPr>
              <a:grpSpLocks/>
            </p:cNvGrpSpPr>
            <p:nvPr/>
          </p:nvGrpSpPr>
          <p:grpSpPr bwMode="auto">
            <a:xfrm rot="1894563" flipV="1">
              <a:off x="1699" y="2692"/>
              <a:ext cx="807" cy="128"/>
              <a:chOff x="1278" y="1936"/>
              <a:chExt cx="1926" cy="224"/>
            </a:xfrm>
          </p:grpSpPr>
          <p:grpSp>
            <p:nvGrpSpPr>
              <p:cNvPr id="53302" name="Group 253"/>
              <p:cNvGrpSpPr>
                <a:grpSpLocks/>
              </p:cNvGrpSpPr>
              <p:nvPr/>
            </p:nvGrpSpPr>
            <p:grpSpPr bwMode="auto">
              <a:xfrm>
                <a:off x="1950" y="1936"/>
                <a:ext cx="582" cy="223"/>
                <a:chOff x="1950" y="1936"/>
                <a:chExt cx="582" cy="223"/>
              </a:xfrm>
            </p:grpSpPr>
            <p:sp>
              <p:nvSpPr>
                <p:cNvPr id="53308" name="Arc 254"/>
                <p:cNvSpPr>
                  <a:spLocks/>
                </p:cNvSpPr>
                <p:nvPr/>
              </p:nvSpPr>
              <p:spPr bwMode="auto">
                <a:xfrm rot="2700000">
                  <a:off x="1959" y="1929"/>
                  <a:ext cx="219" cy="243"/>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09" name="Arc 255"/>
                <p:cNvSpPr>
                  <a:spLocks/>
                </p:cNvSpPr>
                <p:nvPr/>
              </p:nvSpPr>
              <p:spPr bwMode="auto">
                <a:xfrm rot="-7800000">
                  <a:off x="2292" y="1922"/>
                  <a:ext cx="220"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03" name="Arc 256"/>
              <p:cNvSpPr>
                <a:spLocks/>
              </p:cNvSpPr>
              <p:nvPr/>
            </p:nvSpPr>
            <p:spPr bwMode="auto">
              <a:xfrm rot="2700000">
                <a:off x="2628" y="1927"/>
                <a:ext cx="222" cy="243"/>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04" name="Arc 257"/>
              <p:cNvSpPr>
                <a:spLocks/>
              </p:cNvSpPr>
              <p:nvPr/>
            </p:nvSpPr>
            <p:spPr bwMode="auto">
              <a:xfrm rot="-7800000">
                <a:off x="2965" y="1922"/>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05" name="Group 258"/>
              <p:cNvGrpSpPr>
                <a:grpSpLocks/>
              </p:cNvGrpSpPr>
              <p:nvPr/>
            </p:nvGrpSpPr>
            <p:grpSpPr bwMode="auto">
              <a:xfrm>
                <a:off x="1278" y="1936"/>
                <a:ext cx="584" cy="223"/>
                <a:chOff x="1278" y="1936"/>
                <a:chExt cx="584" cy="223"/>
              </a:xfrm>
            </p:grpSpPr>
            <p:sp>
              <p:nvSpPr>
                <p:cNvPr id="53306" name="Arc 259"/>
                <p:cNvSpPr>
                  <a:spLocks/>
                </p:cNvSpPr>
                <p:nvPr/>
              </p:nvSpPr>
              <p:spPr bwMode="auto">
                <a:xfrm rot="2700000">
                  <a:off x="1289" y="1928"/>
                  <a:ext cx="219" cy="246"/>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07" name="Arc 260"/>
                <p:cNvSpPr>
                  <a:spLocks/>
                </p:cNvSpPr>
                <p:nvPr/>
              </p:nvSpPr>
              <p:spPr bwMode="auto">
                <a:xfrm rot="-7800000">
                  <a:off x="1624" y="1924"/>
                  <a:ext cx="220"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72" name="Group 261"/>
            <p:cNvGrpSpPr>
              <a:grpSpLocks/>
            </p:cNvGrpSpPr>
            <p:nvPr/>
          </p:nvGrpSpPr>
          <p:grpSpPr bwMode="auto">
            <a:xfrm rot="15033053" flipV="1">
              <a:off x="1410" y="1560"/>
              <a:ext cx="699" cy="76"/>
              <a:chOff x="1278" y="1936"/>
              <a:chExt cx="1926" cy="224"/>
            </a:xfrm>
          </p:grpSpPr>
          <p:grpSp>
            <p:nvGrpSpPr>
              <p:cNvPr id="53294" name="Group 262"/>
              <p:cNvGrpSpPr>
                <a:grpSpLocks/>
              </p:cNvGrpSpPr>
              <p:nvPr/>
            </p:nvGrpSpPr>
            <p:grpSpPr bwMode="auto">
              <a:xfrm>
                <a:off x="1950" y="1936"/>
                <a:ext cx="582" cy="223"/>
                <a:chOff x="1950" y="1936"/>
                <a:chExt cx="582" cy="223"/>
              </a:xfrm>
            </p:grpSpPr>
            <p:sp>
              <p:nvSpPr>
                <p:cNvPr id="53300" name="Arc 263"/>
                <p:cNvSpPr>
                  <a:spLocks/>
                </p:cNvSpPr>
                <p:nvPr/>
              </p:nvSpPr>
              <p:spPr bwMode="auto">
                <a:xfrm rot="2700000">
                  <a:off x="1965" y="1925"/>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01" name="Arc 264"/>
                <p:cNvSpPr>
                  <a:spLocks/>
                </p:cNvSpPr>
                <p:nvPr/>
              </p:nvSpPr>
              <p:spPr bwMode="auto">
                <a:xfrm rot="-7800000">
                  <a:off x="2296" y="1920"/>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295" name="Arc 265"/>
              <p:cNvSpPr>
                <a:spLocks/>
              </p:cNvSpPr>
              <p:nvPr/>
            </p:nvSpPr>
            <p:spPr bwMode="auto">
              <a:xfrm rot="2700000">
                <a:off x="2635" y="1926"/>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96" name="Arc 266"/>
              <p:cNvSpPr>
                <a:spLocks/>
              </p:cNvSpPr>
              <p:nvPr/>
            </p:nvSpPr>
            <p:spPr bwMode="auto">
              <a:xfrm rot="-7800000">
                <a:off x="2970" y="1921"/>
                <a:ext cx="221"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297" name="Group 267"/>
              <p:cNvGrpSpPr>
                <a:grpSpLocks/>
              </p:cNvGrpSpPr>
              <p:nvPr/>
            </p:nvGrpSpPr>
            <p:grpSpPr bwMode="auto">
              <a:xfrm>
                <a:off x="1278" y="1936"/>
                <a:ext cx="584" cy="223"/>
                <a:chOff x="1278" y="1936"/>
                <a:chExt cx="584" cy="223"/>
              </a:xfrm>
            </p:grpSpPr>
            <p:sp>
              <p:nvSpPr>
                <p:cNvPr id="53298" name="Arc 268"/>
                <p:cNvSpPr>
                  <a:spLocks/>
                </p:cNvSpPr>
                <p:nvPr/>
              </p:nvSpPr>
              <p:spPr bwMode="auto">
                <a:xfrm rot="2700000">
                  <a:off x="1293" y="1926"/>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99" name="Arc 269"/>
                <p:cNvSpPr>
                  <a:spLocks/>
                </p:cNvSpPr>
                <p:nvPr/>
              </p:nvSpPr>
              <p:spPr bwMode="auto">
                <a:xfrm rot="-7800000">
                  <a:off x="1628" y="1923"/>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73" name="Group 270"/>
            <p:cNvGrpSpPr>
              <a:grpSpLocks/>
            </p:cNvGrpSpPr>
            <p:nvPr/>
          </p:nvGrpSpPr>
          <p:grpSpPr bwMode="auto">
            <a:xfrm flipH="1" flipV="1">
              <a:off x="2690" y="1931"/>
              <a:ext cx="1054" cy="182"/>
              <a:chOff x="1104" y="2736"/>
              <a:chExt cx="1253" cy="205"/>
            </a:xfrm>
          </p:grpSpPr>
          <p:grpSp>
            <p:nvGrpSpPr>
              <p:cNvPr id="53276" name="Group 271"/>
              <p:cNvGrpSpPr>
                <a:grpSpLocks/>
              </p:cNvGrpSpPr>
              <p:nvPr/>
            </p:nvGrpSpPr>
            <p:grpSpPr bwMode="auto">
              <a:xfrm flipV="1">
                <a:off x="1104" y="2736"/>
                <a:ext cx="786" cy="91"/>
                <a:chOff x="1278" y="1936"/>
                <a:chExt cx="1926" cy="224"/>
              </a:xfrm>
            </p:grpSpPr>
            <p:grpSp>
              <p:nvGrpSpPr>
                <p:cNvPr id="53286" name="Group 272"/>
                <p:cNvGrpSpPr>
                  <a:grpSpLocks/>
                </p:cNvGrpSpPr>
                <p:nvPr/>
              </p:nvGrpSpPr>
              <p:grpSpPr bwMode="auto">
                <a:xfrm>
                  <a:off x="1950" y="1936"/>
                  <a:ext cx="582" cy="223"/>
                  <a:chOff x="1950" y="1936"/>
                  <a:chExt cx="582" cy="223"/>
                </a:xfrm>
              </p:grpSpPr>
              <p:sp>
                <p:nvSpPr>
                  <p:cNvPr id="53292" name="Arc 273"/>
                  <p:cNvSpPr>
                    <a:spLocks/>
                  </p:cNvSpPr>
                  <p:nvPr/>
                </p:nvSpPr>
                <p:spPr bwMode="auto">
                  <a:xfrm rot="2700000">
                    <a:off x="1962"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93" name="Arc 274"/>
                  <p:cNvSpPr>
                    <a:spLocks/>
                  </p:cNvSpPr>
                  <p:nvPr/>
                </p:nvSpPr>
                <p:spPr bwMode="auto">
                  <a:xfrm rot="-7800000">
                    <a:off x="2293" y="1922"/>
                    <a:ext cx="225"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287" name="Arc 275"/>
                <p:cNvSpPr>
                  <a:spLocks/>
                </p:cNvSpPr>
                <p:nvPr/>
              </p:nvSpPr>
              <p:spPr bwMode="auto">
                <a:xfrm rot="2700000">
                  <a:off x="2632"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88" name="Arc 276"/>
                <p:cNvSpPr>
                  <a:spLocks/>
                </p:cNvSpPr>
                <p:nvPr/>
              </p:nvSpPr>
              <p:spPr bwMode="auto">
                <a:xfrm rot="-7800000">
                  <a:off x="2967"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289" name="Group 277"/>
                <p:cNvGrpSpPr>
                  <a:grpSpLocks/>
                </p:cNvGrpSpPr>
                <p:nvPr/>
              </p:nvGrpSpPr>
              <p:grpSpPr bwMode="auto">
                <a:xfrm>
                  <a:off x="1278" y="1936"/>
                  <a:ext cx="584" cy="223"/>
                  <a:chOff x="1278" y="1936"/>
                  <a:chExt cx="584" cy="223"/>
                </a:xfrm>
              </p:grpSpPr>
              <p:sp>
                <p:nvSpPr>
                  <p:cNvPr id="53290" name="Arc 278"/>
                  <p:cNvSpPr>
                    <a:spLocks/>
                  </p:cNvSpPr>
                  <p:nvPr/>
                </p:nvSpPr>
                <p:spPr bwMode="auto">
                  <a:xfrm rot="2700000">
                    <a:off x="1289"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91" name="Arc 279"/>
                  <p:cNvSpPr>
                    <a:spLocks/>
                  </p:cNvSpPr>
                  <p:nvPr/>
                </p:nvSpPr>
                <p:spPr bwMode="auto">
                  <a:xfrm rot="-7800000">
                    <a:off x="1623" y="1922"/>
                    <a:ext cx="225"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77" name="Group 280"/>
              <p:cNvGrpSpPr>
                <a:grpSpLocks/>
              </p:cNvGrpSpPr>
              <p:nvPr/>
            </p:nvGrpSpPr>
            <p:grpSpPr bwMode="auto">
              <a:xfrm rot="1690712" flipV="1">
                <a:off x="1829" y="2894"/>
                <a:ext cx="528" cy="47"/>
                <a:chOff x="1278" y="1936"/>
                <a:chExt cx="1926" cy="224"/>
              </a:xfrm>
            </p:grpSpPr>
            <p:grpSp>
              <p:nvGrpSpPr>
                <p:cNvPr id="53278" name="Group 281"/>
                <p:cNvGrpSpPr>
                  <a:grpSpLocks/>
                </p:cNvGrpSpPr>
                <p:nvPr/>
              </p:nvGrpSpPr>
              <p:grpSpPr bwMode="auto">
                <a:xfrm>
                  <a:off x="1950" y="1936"/>
                  <a:ext cx="582" cy="223"/>
                  <a:chOff x="1950" y="1936"/>
                  <a:chExt cx="582" cy="223"/>
                </a:xfrm>
              </p:grpSpPr>
              <p:sp>
                <p:nvSpPr>
                  <p:cNvPr id="53284" name="Arc 282"/>
                  <p:cNvSpPr>
                    <a:spLocks/>
                  </p:cNvSpPr>
                  <p:nvPr/>
                </p:nvSpPr>
                <p:spPr bwMode="auto">
                  <a:xfrm rot="2700000">
                    <a:off x="1968" y="1935"/>
                    <a:ext cx="220" cy="243"/>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85" name="Arc 283"/>
                  <p:cNvSpPr>
                    <a:spLocks/>
                  </p:cNvSpPr>
                  <p:nvPr/>
                </p:nvSpPr>
                <p:spPr bwMode="auto">
                  <a:xfrm rot="-7800000">
                    <a:off x="2295" y="1924"/>
                    <a:ext cx="225" cy="252"/>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279" name="Arc 284"/>
                <p:cNvSpPr>
                  <a:spLocks/>
                </p:cNvSpPr>
                <p:nvPr/>
              </p:nvSpPr>
              <p:spPr bwMode="auto">
                <a:xfrm rot="2700000">
                  <a:off x="2635" y="1928"/>
                  <a:ext cx="225" cy="243"/>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80" name="Arc 285"/>
                <p:cNvSpPr>
                  <a:spLocks/>
                </p:cNvSpPr>
                <p:nvPr/>
              </p:nvSpPr>
              <p:spPr bwMode="auto">
                <a:xfrm rot="-7800000">
                  <a:off x="2970" y="1921"/>
                  <a:ext cx="225" cy="252"/>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281" name="Group 286"/>
                <p:cNvGrpSpPr>
                  <a:grpSpLocks/>
                </p:cNvGrpSpPr>
                <p:nvPr/>
              </p:nvGrpSpPr>
              <p:grpSpPr bwMode="auto">
                <a:xfrm>
                  <a:off x="1278" y="1936"/>
                  <a:ext cx="584" cy="223"/>
                  <a:chOff x="1278" y="1936"/>
                  <a:chExt cx="584" cy="223"/>
                </a:xfrm>
              </p:grpSpPr>
              <p:sp>
                <p:nvSpPr>
                  <p:cNvPr id="53282" name="Arc 287"/>
                  <p:cNvSpPr>
                    <a:spLocks/>
                  </p:cNvSpPr>
                  <p:nvPr/>
                </p:nvSpPr>
                <p:spPr bwMode="auto">
                  <a:xfrm rot="2700000">
                    <a:off x="1299" y="1931"/>
                    <a:ext cx="220" cy="247"/>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83" name="Arc 288"/>
                  <p:cNvSpPr>
                    <a:spLocks/>
                  </p:cNvSpPr>
                  <p:nvPr/>
                </p:nvSpPr>
                <p:spPr bwMode="auto">
                  <a:xfrm rot="-7800000">
                    <a:off x="1632" y="1923"/>
                    <a:ext cx="225" cy="252"/>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sp>
          <p:nvSpPr>
            <p:cNvPr id="53274" name="Text Box 289"/>
            <p:cNvSpPr txBox="1">
              <a:spLocks noChangeArrowheads="1"/>
            </p:cNvSpPr>
            <p:nvPr/>
          </p:nvSpPr>
          <p:spPr bwMode="auto">
            <a:xfrm>
              <a:off x="3456" y="211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2400" b="1">
                  <a:solidFill>
                    <a:srgbClr val="002060"/>
                  </a:solidFill>
                  <a:latin typeface="Times New Roman" panose="02020603050405020304" pitchFamily="18" charset="0"/>
                </a:rPr>
                <a:t>N</a:t>
              </a:r>
            </a:p>
          </p:txBody>
        </p:sp>
        <p:sp>
          <p:nvSpPr>
            <p:cNvPr id="53275" name="Text Box 290"/>
            <p:cNvSpPr txBox="1">
              <a:spLocks noChangeArrowheads="1"/>
            </p:cNvSpPr>
            <p:nvPr/>
          </p:nvSpPr>
          <p:spPr bwMode="auto">
            <a:xfrm>
              <a:off x="576" y="2112"/>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2400" b="1">
                  <a:solidFill>
                    <a:srgbClr val="002060"/>
                  </a:solidFill>
                  <a:latin typeface="Times New Roman" panose="02020603050405020304" pitchFamily="18" charset="0"/>
                </a:rPr>
                <a:t>N</a:t>
              </a:r>
              <a:r>
                <a:rPr lang="es-ES_tradnl" altLang="es-ES" sz="2400" b="1" baseline="-25000">
                  <a:solidFill>
                    <a:srgbClr val="002060"/>
                  </a:solidFill>
                  <a:latin typeface="Times New Roman" panose="02020603050405020304" pitchFamily="18" charset="0"/>
                </a:rPr>
                <a:t>O</a:t>
              </a:r>
              <a:endParaRPr lang="es-ES_tradnl" altLang="es-ES" sz="2400" b="1">
                <a:solidFill>
                  <a:srgbClr val="002060"/>
                </a:solidFill>
                <a:latin typeface="Times New Roman" panose="02020603050405020304" pitchFamily="18" charset="0"/>
              </a:endParaRPr>
            </a:p>
          </p:txBody>
        </p:sp>
      </p:grpSp>
      <p:sp>
        <p:nvSpPr>
          <p:cNvPr id="53256" name="Text Box 291"/>
          <p:cNvSpPr txBox="1">
            <a:spLocks noChangeArrowheads="1"/>
          </p:cNvSpPr>
          <p:nvPr/>
        </p:nvSpPr>
        <p:spPr bwMode="auto">
          <a:xfrm>
            <a:off x="7454900" y="2730501"/>
            <a:ext cx="3175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1800" dirty="0" err="1">
                <a:latin typeface="AvantGarde Bk BT" pitchFamily="34" charset="0"/>
              </a:rPr>
              <a:t>Valid</a:t>
            </a:r>
            <a:r>
              <a:rPr lang="es-ES_tradnl" altLang="es-ES" sz="1800" dirty="0">
                <a:latin typeface="AvantGarde Bk BT" pitchFamily="34" charset="0"/>
              </a:rPr>
              <a:t> </a:t>
            </a:r>
            <a:r>
              <a:rPr lang="es-ES_tradnl" altLang="es-ES" sz="1800" dirty="0" err="1">
                <a:latin typeface="AvantGarde Bk BT" pitchFamily="34" charset="0"/>
              </a:rPr>
              <a:t>for</a:t>
            </a:r>
            <a:r>
              <a:rPr lang="es-ES_tradnl" altLang="es-ES" sz="1800" dirty="0">
                <a:latin typeface="AvantGarde Bk BT" pitchFamily="34" charset="0"/>
              </a:rPr>
              <a:t> </a:t>
            </a:r>
          </a:p>
          <a:p>
            <a:pPr>
              <a:spcBef>
                <a:spcPct val="50000"/>
              </a:spcBef>
              <a:buFontTx/>
              <a:buChar char="•"/>
            </a:pPr>
            <a:r>
              <a:rPr lang="es-ES_tradnl" altLang="es-ES" sz="1800" dirty="0">
                <a:latin typeface="AvantGarde Bk BT" pitchFamily="34" charset="0"/>
              </a:rPr>
              <a:t> </a:t>
            </a:r>
            <a:r>
              <a:rPr lang="es-ES_tradnl" altLang="es-ES" sz="1800" b="1" dirty="0" err="1">
                <a:latin typeface="AvantGarde Bk BT" pitchFamily="34" charset="0"/>
              </a:rPr>
              <a:t>monoenergetic</a:t>
            </a:r>
            <a:r>
              <a:rPr lang="es-ES_tradnl" altLang="es-ES" sz="1800" b="1" dirty="0">
                <a:latin typeface="AvantGarde Bk BT" pitchFamily="34" charset="0"/>
              </a:rPr>
              <a:t> </a:t>
            </a:r>
            <a:r>
              <a:rPr lang="es-ES_tradnl" altLang="es-ES" sz="1800" b="1" dirty="0" err="1">
                <a:latin typeface="AvantGarde Bk BT" pitchFamily="34" charset="0"/>
              </a:rPr>
              <a:t>photons</a:t>
            </a:r>
            <a:endParaRPr lang="es-ES_tradnl" altLang="es-ES" sz="1800" b="1" dirty="0">
              <a:latin typeface="AvantGarde Bk BT" pitchFamily="34" charset="0"/>
            </a:endParaRPr>
          </a:p>
          <a:p>
            <a:pPr>
              <a:spcBef>
                <a:spcPct val="50000"/>
              </a:spcBef>
              <a:buFontTx/>
              <a:buChar char="•"/>
            </a:pPr>
            <a:endParaRPr lang="es-ES_tradnl" altLang="es-ES" sz="1800" b="1" dirty="0">
              <a:latin typeface="AvantGarde Bk BT" pitchFamily="34" charset="0"/>
            </a:endParaRPr>
          </a:p>
        </p:txBody>
      </p:sp>
      <p:sp>
        <p:nvSpPr>
          <p:cNvPr id="2" name="TextBox 1">
            <a:extLst>
              <a:ext uri="{FF2B5EF4-FFF2-40B4-BE49-F238E27FC236}">
                <a16:creationId xmlns:a16="http://schemas.microsoft.com/office/drawing/2014/main" id="{9B35018D-8359-4EEE-BB7D-ECF35739F275}"/>
              </a:ext>
            </a:extLst>
          </p:cNvPr>
          <p:cNvSpPr txBox="1"/>
          <p:nvPr/>
        </p:nvSpPr>
        <p:spPr>
          <a:xfrm>
            <a:off x="1539550" y="5175751"/>
            <a:ext cx="7629849" cy="923330"/>
          </a:xfrm>
          <a:prstGeom prst="rect">
            <a:avLst/>
          </a:prstGeom>
          <a:noFill/>
        </p:spPr>
        <p:txBody>
          <a:bodyPr wrap="square" rtlCol="0">
            <a:spAutoFit/>
          </a:bodyPr>
          <a:lstStyle/>
          <a:p>
            <a:r>
              <a:rPr lang="en-GB" dirty="0"/>
              <a:t>When the electromagnetic radiation (X-rays  or gammas ) enters in a natural medium  the photons lose their numbers during their travel in the matter due to absorptions and dispersions</a:t>
            </a:r>
          </a:p>
        </p:txBody>
      </p:sp>
    </p:spTree>
    <p:extLst>
      <p:ext uri="{BB962C8B-B14F-4D97-AF65-F5344CB8AC3E}">
        <p14:creationId xmlns:p14="http://schemas.microsoft.com/office/powerpoint/2010/main" val="361926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638300" y="381000"/>
            <a:ext cx="8940800" cy="5842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spcBef>
                <a:spcPct val="50000"/>
              </a:spcBef>
            </a:pPr>
            <a:r>
              <a:rPr lang="es-ES_tradnl" altLang="es-ES" sz="3200" b="1" dirty="0" err="1">
                <a:solidFill>
                  <a:srgbClr val="990000"/>
                </a:solidFill>
                <a:latin typeface="AvantGarde Bk BT" pitchFamily="34" charset="0"/>
              </a:rPr>
              <a:t>Interaction</a:t>
            </a:r>
            <a:r>
              <a:rPr lang="es-ES_tradnl" altLang="es-ES" sz="3200" b="1" dirty="0">
                <a:solidFill>
                  <a:srgbClr val="990000"/>
                </a:solidFill>
                <a:latin typeface="AvantGarde Bk BT" pitchFamily="34" charset="0"/>
              </a:rPr>
              <a:t> </a:t>
            </a:r>
            <a:r>
              <a:rPr lang="es-ES_tradnl" altLang="es-ES" sz="3200" b="1" dirty="0" err="1">
                <a:solidFill>
                  <a:srgbClr val="990000"/>
                </a:solidFill>
                <a:latin typeface="AvantGarde Bk BT" pitchFamily="34" charset="0"/>
              </a:rPr>
              <a:t>of</a:t>
            </a:r>
            <a:r>
              <a:rPr lang="es-ES_tradnl" altLang="es-ES" sz="3200" b="1" dirty="0">
                <a:solidFill>
                  <a:srgbClr val="990000"/>
                </a:solidFill>
                <a:latin typeface="AvantGarde Bk BT" pitchFamily="34" charset="0"/>
              </a:rPr>
              <a:t>  </a:t>
            </a:r>
            <a:r>
              <a:rPr lang="es-ES_tradnl" altLang="es-ES" sz="3200" b="1" dirty="0" err="1">
                <a:solidFill>
                  <a:srgbClr val="990000"/>
                </a:solidFill>
                <a:latin typeface="AvantGarde Bk BT" pitchFamily="34" charset="0"/>
              </a:rPr>
              <a:t>particles</a:t>
            </a:r>
            <a:r>
              <a:rPr lang="es-ES_tradnl" altLang="es-ES" sz="3200" b="1" dirty="0">
                <a:solidFill>
                  <a:srgbClr val="990000"/>
                </a:solidFill>
                <a:latin typeface="AvantGarde Bk BT" pitchFamily="34" charset="0"/>
              </a:rPr>
              <a:t> </a:t>
            </a:r>
            <a:r>
              <a:rPr lang="es-ES_tradnl" altLang="es-ES" sz="3200" b="1" dirty="0" err="1">
                <a:solidFill>
                  <a:srgbClr val="990000"/>
                </a:solidFill>
                <a:latin typeface="AvantGarde Bk BT" pitchFamily="34" charset="0"/>
              </a:rPr>
              <a:t>with</a:t>
            </a:r>
            <a:r>
              <a:rPr lang="es-ES_tradnl" altLang="es-ES" sz="3200" b="1" dirty="0">
                <a:solidFill>
                  <a:srgbClr val="990000"/>
                </a:solidFill>
                <a:latin typeface="AvantGarde Bk BT" pitchFamily="34" charset="0"/>
              </a:rPr>
              <a:t> </a:t>
            </a:r>
            <a:r>
              <a:rPr lang="es-ES_tradnl" altLang="es-ES" sz="3200" b="1" dirty="0" err="1">
                <a:solidFill>
                  <a:srgbClr val="990000"/>
                </a:solidFill>
                <a:latin typeface="AvantGarde Bk BT" pitchFamily="34" charset="0"/>
              </a:rPr>
              <a:t>matter</a:t>
            </a:r>
            <a:endParaRPr lang="es-ES_tradnl" altLang="es-ES" sz="3200" b="1" dirty="0">
              <a:solidFill>
                <a:srgbClr val="990000"/>
              </a:solidFill>
              <a:latin typeface="AvantGarde Bk BT" pitchFamily="34" charset="0"/>
            </a:endParaRPr>
          </a:p>
        </p:txBody>
      </p:sp>
      <p:sp>
        <p:nvSpPr>
          <p:cNvPr id="50179" name="Text Box 3"/>
          <p:cNvSpPr txBox="1">
            <a:spLocks noChangeArrowheads="1"/>
          </p:cNvSpPr>
          <p:nvPr/>
        </p:nvSpPr>
        <p:spPr bwMode="auto">
          <a:xfrm>
            <a:off x="2033307" y="1304925"/>
            <a:ext cx="4648200" cy="457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2400" b="1" dirty="0">
                <a:solidFill>
                  <a:srgbClr val="002060"/>
                </a:solidFill>
                <a:latin typeface="AvantGarde Bk BT" pitchFamily="34" charset="0"/>
              </a:rPr>
              <a:t>2. </a:t>
            </a:r>
            <a:r>
              <a:rPr lang="es-ES_tradnl" altLang="es-ES" sz="2400" b="1" dirty="0" err="1">
                <a:solidFill>
                  <a:srgbClr val="002060"/>
                </a:solidFill>
                <a:latin typeface="AvantGarde Bk BT" pitchFamily="34" charset="0"/>
              </a:rPr>
              <a:t>Inelastic</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collisions</a:t>
            </a:r>
            <a:r>
              <a:rPr lang="es-ES_tradnl" altLang="es-ES" sz="2400" b="1" dirty="0">
                <a:solidFill>
                  <a:srgbClr val="002060"/>
                </a:solidFill>
                <a:latin typeface="AvantGarde Bk BT" pitchFamily="34" charset="0"/>
              </a:rPr>
              <a:t>:</a:t>
            </a:r>
            <a:endParaRPr lang="es-ES_tradnl" altLang="es-ES" sz="2400" dirty="0">
              <a:solidFill>
                <a:srgbClr val="002060"/>
              </a:solidFill>
              <a:latin typeface="AvantGarde Bk BT" pitchFamily="34" charset="0"/>
            </a:endParaRPr>
          </a:p>
        </p:txBody>
      </p:sp>
      <p:grpSp>
        <p:nvGrpSpPr>
          <p:cNvPr id="50180" name="Group 4"/>
          <p:cNvGrpSpPr>
            <a:grpSpLocks/>
          </p:cNvGrpSpPr>
          <p:nvPr/>
        </p:nvGrpSpPr>
        <p:grpSpPr bwMode="auto">
          <a:xfrm>
            <a:off x="3746501" y="3403600"/>
            <a:ext cx="485775" cy="439738"/>
            <a:chOff x="1824" y="2592"/>
            <a:chExt cx="481" cy="428"/>
          </a:xfrm>
        </p:grpSpPr>
        <p:sp>
          <p:nvSpPr>
            <p:cNvPr id="50231" name="Oval 5"/>
            <p:cNvSpPr>
              <a:spLocks noChangeArrowheads="1"/>
            </p:cNvSpPr>
            <p:nvPr/>
          </p:nvSpPr>
          <p:spPr bwMode="auto">
            <a:xfrm>
              <a:off x="1824" y="2640"/>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32" name="Oval 6"/>
            <p:cNvSpPr>
              <a:spLocks noChangeArrowheads="1"/>
            </p:cNvSpPr>
            <p:nvPr/>
          </p:nvSpPr>
          <p:spPr bwMode="auto">
            <a:xfrm>
              <a:off x="1824" y="2736"/>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33" name="Oval 7"/>
            <p:cNvSpPr>
              <a:spLocks noChangeArrowheads="1"/>
            </p:cNvSpPr>
            <p:nvPr/>
          </p:nvSpPr>
          <p:spPr bwMode="auto">
            <a:xfrm>
              <a:off x="1988" y="2592"/>
              <a:ext cx="242" cy="25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0234" name="Oval 8"/>
            <p:cNvSpPr>
              <a:spLocks noChangeArrowheads="1"/>
            </p:cNvSpPr>
            <p:nvPr/>
          </p:nvSpPr>
          <p:spPr bwMode="auto">
            <a:xfrm>
              <a:off x="2063" y="2667"/>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35" name="Oval 9"/>
            <p:cNvSpPr>
              <a:spLocks noChangeArrowheads="1"/>
            </p:cNvSpPr>
            <p:nvPr/>
          </p:nvSpPr>
          <p:spPr bwMode="auto">
            <a:xfrm>
              <a:off x="1947" y="2751"/>
              <a:ext cx="249"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0236" name="Oval 10"/>
            <p:cNvSpPr>
              <a:spLocks noChangeArrowheads="1"/>
            </p:cNvSpPr>
            <p:nvPr/>
          </p:nvSpPr>
          <p:spPr bwMode="auto">
            <a:xfrm>
              <a:off x="2064" y="2784"/>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sp>
        <p:nvSpPr>
          <p:cNvPr id="50181" name="Oval 11"/>
          <p:cNvSpPr>
            <a:spLocks noChangeArrowheads="1"/>
          </p:cNvSpPr>
          <p:nvPr/>
        </p:nvSpPr>
        <p:spPr bwMode="auto">
          <a:xfrm>
            <a:off x="3165476" y="2811464"/>
            <a:ext cx="1598613" cy="1677987"/>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82" name="Oval 12"/>
          <p:cNvSpPr>
            <a:spLocks noChangeArrowheads="1"/>
          </p:cNvSpPr>
          <p:nvPr/>
        </p:nvSpPr>
        <p:spPr bwMode="auto">
          <a:xfrm>
            <a:off x="3455989" y="3106739"/>
            <a:ext cx="1017587" cy="1038225"/>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83" name="Oval 13"/>
          <p:cNvSpPr>
            <a:spLocks noChangeArrowheads="1"/>
          </p:cNvSpPr>
          <p:nvPr/>
        </p:nvSpPr>
        <p:spPr bwMode="auto">
          <a:xfrm>
            <a:off x="2971801" y="2514601"/>
            <a:ext cx="2035175" cy="2271713"/>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84" name="Oval 14"/>
          <p:cNvSpPr>
            <a:spLocks noChangeArrowheads="1"/>
          </p:cNvSpPr>
          <p:nvPr/>
        </p:nvSpPr>
        <p:spPr bwMode="auto">
          <a:xfrm>
            <a:off x="4619626" y="276225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85" name="Oval 15"/>
          <p:cNvSpPr>
            <a:spLocks noChangeArrowheads="1"/>
          </p:cNvSpPr>
          <p:nvPr/>
        </p:nvSpPr>
        <p:spPr bwMode="auto">
          <a:xfrm>
            <a:off x="4376738" y="4341813"/>
            <a:ext cx="49212" cy="49212"/>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86" name="Oval 16"/>
          <p:cNvSpPr>
            <a:spLocks noChangeArrowheads="1"/>
          </p:cNvSpPr>
          <p:nvPr/>
        </p:nvSpPr>
        <p:spPr bwMode="auto">
          <a:xfrm>
            <a:off x="3552826" y="3305176"/>
            <a:ext cx="49213"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87" name="Oval 17"/>
          <p:cNvSpPr>
            <a:spLocks noChangeArrowheads="1"/>
          </p:cNvSpPr>
          <p:nvPr/>
        </p:nvSpPr>
        <p:spPr bwMode="auto">
          <a:xfrm>
            <a:off x="3649663" y="3305175"/>
            <a:ext cx="679450" cy="64135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nvGrpSpPr>
          <p:cNvPr id="50188" name="Group 18"/>
          <p:cNvGrpSpPr>
            <a:grpSpLocks/>
          </p:cNvGrpSpPr>
          <p:nvPr/>
        </p:nvGrpSpPr>
        <p:grpSpPr bwMode="auto">
          <a:xfrm>
            <a:off x="7632701" y="3327400"/>
            <a:ext cx="485775" cy="439738"/>
            <a:chOff x="1824" y="2592"/>
            <a:chExt cx="481" cy="428"/>
          </a:xfrm>
        </p:grpSpPr>
        <p:sp>
          <p:nvSpPr>
            <p:cNvPr id="50225" name="Oval 19"/>
            <p:cNvSpPr>
              <a:spLocks noChangeArrowheads="1"/>
            </p:cNvSpPr>
            <p:nvPr/>
          </p:nvSpPr>
          <p:spPr bwMode="auto">
            <a:xfrm>
              <a:off x="1824" y="2640"/>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26" name="Oval 20"/>
            <p:cNvSpPr>
              <a:spLocks noChangeArrowheads="1"/>
            </p:cNvSpPr>
            <p:nvPr/>
          </p:nvSpPr>
          <p:spPr bwMode="auto">
            <a:xfrm>
              <a:off x="1824" y="2736"/>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27" name="Oval 21"/>
            <p:cNvSpPr>
              <a:spLocks noChangeArrowheads="1"/>
            </p:cNvSpPr>
            <p:nvPr/>
          </p:nvSpPr>
          <p:spPr bwMode="auto">
            <a:xfrm>
              <a:off x="1988" y="2592"/>
              <a:ext cx="242" cy="25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0228" name="Oval 22"/>
            <p:cNvSpPr>
              <a:spLocks noChangeArrowheads="1"/>
            </p:cNvSpPr>
            <p:nvPr/>
          </p:nvSpPr>
          <p:spPr bwMode="auto">
            <a:xfrm>
              <a:off x="2063" y="2667"/>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29" name="Oval 23"/>
            <p:cNvSpPr>
              <a:spLocks noChangeArrowheads="1"/>
            </p:cNvSpPr>
            <p:nvPr/>
          </p:nvSpPr>
          <p:spPr bwMode="auto">
            <a:xfrm>
              <a:off x="1947" y="2751"/>
              <a:ext cx="249"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0230" name="Oval 24"/>
            <p:cNvSpPr>
              <a:spLocks noChangeArrowheads="1"/>
            </p:cNvSpPr>
            <p:nvPr/>
          </p:nvSpPr>
          <p:spPr bwMode="auto">
            <a:xfrm>
              <a:off x="2064" y="2784"/>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sp>
        <p:nvSpPr>
          <p:cNvPr id="50189" name="Oval 25"/>
          <p:cNvSpPr>
            <a:spLocks noChangeArrowheads="1"/>
          </p:cNvSpPr>
          <p:nvPr/>
        </p:nvSpPr>
        <p:spPr bwMode="auto">
          <a:xfrm>
            <a:off x="7051676" y="2735264"/>
            <a:ext cx="1598613" cy="1677987"/>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0" name="Oval 26"/>
          <p:cNvSpPr>
            <a:spLocks noChangeArrowheads="1"/>
          </p:cNvSpPr>
          <p:nvPr/>
        </p:nvSpPr>
        <p:spPr bwMode="auto">
          <a:xfrm>
            <a:off x="7342189" y="3030539"/>
            <a:ext cx="1017587" cy="1038225"/>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1" name="Oval 27"/>
          <p:cNvSpPr>
            <a:spLocks noChangeArrowheads="1"/>
          </p:cNvSpPr>
          <p:nvPr/>
        </p:nvSpPr>
        <p:spPr bwMode="auto">
          <a:xfrm>
            <a:off x="6858001" y="2438401"/>
            <a:ext cx="2035175" cy="2271713"/>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2" name="Oval 28"/>
          <p:cNvSpPr>
            <a:spLocks noChangeArrowheads="1"/>
          </p:cNvSpPr>
          <p:nvPr/>
        </p:nvSpPr>
        <p:spPr bwMode="auto">
          <a:xfrm>
            <a:off x="8505826" y="268605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3" name="Oval 29"/>
          <p:cNvSpPr>
            <a:spLocks noChangeArrowheads="1"/>
          </p:cNvSpPr>
          <p:nvPr/>
        </p:nvSpPr>
        <p:spPr bwMode="auto">
          <a:xfrm>
            <a:off x="8262938" y="4265613"/>
            <a:ext cx="49212" cy="49212"/>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4" name="Oval 30"/>
          <p:cNvSpPr>
            <a:spLocks noChangeArrowheads="1"/>
          </p:cNvSpPr>
          <p:nvPr/>
        </p:nvSpPr>
        <p:spPr bwMode="auto">
          <a:xfrm>
            <a:off x="7439026" y="3228976"/>
            <a:ext cx="49213"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5" name="Oval 31"/>
          <p:cNvSpPr>
            <a:spLocks noChangeArrowheads="1"/>
          </p:cNvSpPr>
          <p:nvPr/>
        </p:nvSpPr>
        <p:spPr bwMode="auto">
          <a:xfrm>
            <a:off x="7535863" y="3228975"/>
            <a:ext cx="679450" cy="64135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6" name="Oval 32"/>
          <p:cNvSpPr>
            <a:spLocks noChangeArrowheads="1"/>
          </p:cNvSpPr>
          <p:nvPr/>
        </p:nvSpPr>
        <p:spPr bwMode="auto">
          <a:xfrm>
            <a:off x="4267201" y="365760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7" name="Oval 33"/>
          <p:cNvSpPr>
            <a:spLocks noChangeArrowheads="1"/>
          </p:cNvSpPr>
          <p:nvPr/>
        </p:nvSpPr>
        <p:spPr bwMode="auto">
          <a:xfrm>
            <a:off x="2209801" y="457200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198" name="Line 34"/>
          <p:cNvSpPr>
            <a:spLocks noChangeShapeType="1"/>
          </p:cNvSpPr>
          <p:nvPr/>
        </p:nvSpPr>
        <p:spPr bwMode="auto">
          <a:xfrm flipV="1">
            <a:off x="2286000" y="3352800"/>
            <a:ext cx="1295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199" name="Line 35"/>
          <p:cNvSpPr>
            <a:spLocks noChangeShapeType="1"/>
          </p:cNvSpPr>
          <p:nvPr/>
        </p:nvSpPr>
        <p:spPr bwMode="auto">
          <a:xfrm flipH="1" flipV="1">
            <a:off x="3124200" y="3124200"/>
            <a:ext cx="381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200" name="Line 36"/>
          <p:cNvSpPr>
            <a:spLocks noChangeShapeType="1"/>
          </p:cNvSpPr>
          <p:nvPr/>
        </p:nvSpPr>
        <p:spPr bwMode="auto">
          <a:xfrm>
            <a:off x="3581400" y="3276600"/>
            <a:ext cx="1600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201" name="Oval 37"/>
          <p:cNvSpPr>
            <a:spLocks noChangeArrowheads="1"/>
          </p:cNvSpPr>
          <p:nvPr/>
        </p:nvSpPr>
        <p:spPr bwMode="auto">
          <a:xfrm>
            <a:off x="5334001" y="335280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02" name="Oval 38"/>
          <p:cNvSpPr>
            <a:spLocks noChangeArrowheads="1"/>
          </p:cNvSpPr>
          <p:nvPr/>
        </p:nvSpPr>
        <p:spPr bwMode="auto">
          <a:xfrm>
            <a:off x="3048001" y="304800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03" name="Text Box 39"/>
          <p:cNvSpPr txBox="1">
            <a:spLocks noChangeArrowheads="1"/>
          </p:cNvSpPr>
          <p:nvPr/>
        </p:nvSpPr>
        <p:spPr bwMode="auto">
          <a:xfrm>
            <a:off x="2819400" y="29718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spcBef>
                <a:spcPct val="50000"/>
              </a:spcBef>
            </a:pPr>
            <a:r>
              <a:rPr lang="es-ES_tradnl" altLang="es-ES" sz="1200" b="1">
                <a:latin typeface="Times New Roman" panose="02020603050405020304" pitchFamily="18" charset="0"/>
              </a:rPr>
              <a:t>1</a:t>
            </a:r>
          </a:p>
        </p:txBody>
      </p:sp>
      <p:sp>
        <p:nvSpPr>
          <p:cNvPr id="50204" name="Text Box 40"/>
          <p:cNvSpPr txBox="1">
            <a:spLocks noChangeArrowheads="1"/>
          </p:cNvSpPr>
          <p:nvPr/>
        </p:nvSpPr>
        <p:spPr bwMode="auto">
          <a:xfrm>
            <a:off x="3505200" y="30480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spcBef>
                <a:spcPct val="50000"/>
              </a:spcBef>
            </a:pPr>
            <a:r>
              <a:rPr lang="es-ES_tradnl" altLang="es-ES" sz="1200" b="1">
                <a:latin typeface="Times New Roman" panose="02020603050405020304" pitchFamily="18" charset="0"/>
              </a:rPr>
              <a:t>1</a:t>
            </a:r>
          </a:p>
        </p:txBody>
      </p:sp>
      <p:sp>
        <p:nvSpPr>
          <p:cNvPr id="50205" name="Text Box 41"/>
          <p:cNvSpPr txBox="1">
            <a:spLocks noChangeArrowheads="1"/>
          </p:cNvSpPr>
          <p:nvPr/>
        </p:nvSpPr>
        <p:spPr bwMode="auto">
          <a:xfrm>
            <a:off x="1905000" y="44958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1200" b="1">
                <a:latin typeface="Times New Roman" panose="02020603050405020304" pitchFamily="18" charset="0"/>
              </a:rPr>
              <a:t>2</a:t>
            </a:r>
          </a:p>
        </p:txBody>
      </p:sp>
      <p:sp>
        <p:nvSpPr>
          <p:cNvPr id="50206" name="Text Box 42"/>
          <p:cNvSpPr txBox="1">
            <a:spLocks noChangeArrowheads="1"/>
          </p:cNvSpPr>
          <p:nvPr/>
        </p:nvSpPr>
        <p:spPr bwMode="auto">
          <a:xfrm>
            <a:off x="5410200" y="32766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1200" b="1">
                <a:latin typeface="Times New Roman" panose="02020603050405020304" pitchFamily="18" charset="0"/>
              </a:rPr>
              <a:t>2</a:t>
            </a:r>
          </a:p>
        </p:txBody>
      </p:sp>
      <p:sp>
        <p:nvSpPr>
          <p:cNvPr id="50207" name="Line 43"/>
          <p:cNvSpPr>
            <a:spLocks noChangeShapeType="1"/>
          </p:cNvSpPr>
          <p:nvPr/>
        </p:nvSpPr>
        <p:spPr bwMode="auto">
          <a:xfrm>
            <a:off x="3657600" y="3429000"/>
            <a:ext cx="76200" cy="76200"/>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208" name="Line 44"/>
          <p:cNvSpPr>
            <a:spLocks noChangeShapeType="1"/>
          </p:cNvSpPr>
          <p:nvPr/>
        </p:nvSpPr>
        <p:spPr bwMode="auto">
          <a:xfrm flipV="1">
            <a:off x="3657600" y="3200400"/>
            <a:ext cx="152400" cy="76200"/>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209" name="Line 45"/>
          <p:cNvSpPr>
            <a:spLocks noChangeShapeType="1"/>
          </p:cNvSpPr>
          <p:nvPr/>
        </p:nvSpPr>
        <p:spPr bwMode="auto">
          <a:xfrm flipV="1">
            <a:off x="3352800" y="3352800"/>
            <a:ext cx="152400" cy="76200"/>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210" name="Line 46"/>
          <p:cNvSpPr>
            <a:spLocks noChangeShapeType="1"/>
          </p:cNvSpPr>
          <p:nvPr/>
        </p:nvSpPr>
        <p:spPr bwMode="auto">
          <a:xfrm flipH="1" flipV="1">
            <a:off x="3429000" y="3124200"/>
            <a:ext cx="76200" cy="76200"/>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211" name="Text Box 47"/>
          <p:cNvSpPr txBox="1">
            <a:spLocks noChangeArrowheads="1"/>
          </p:cNvSpPr>
          <p:nvPr/>
        </p:nvSpPr>
        <p:spPr bwMode="auto">
          <a:xfrm>
            <a:off x="2692474" y="5410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spcBef>
                <a:spcPct val="50000"/>
              </a:spcBef>
            </a:pPr>
            <a:r>
              <a:rPr lang="es-ES_tradnl" altLang="es-ES" sz="2400" b="1" dirty="0">
                <a:solidFill>
                  <a:srgbClr val="002060"/>
                </a:solidFill>
                <a:latin typeface="AvantGarde Bk BT" pitchFamily="34" charset="0"/>
              </a:rPr>
              <a:t>EXCITATION</a:t>
            </a:r>
          </a:p>
        </p:txBody>
      </p:sp>
      <p:sp>
        <p:nvSpPr>
          <p:cNvPr id="50212" name="Oval 48"/>
          <p:cNvSpPr>
            <a:spLocks noChangeArrowheads="1"/>
          </p:cNvSpPr>
          <p:nvPr/>
        </p:nvSpPr>
        <p:spPr bwMode="auto">
          <a:xfrm>
            <a:off x="8153401" y="342900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13" name="Oval 49"/>
          <p:cNvSpPr>
            <a:spLocks noChangeArrowheads="1"/>
          </p:cNvSpPr>
          <p:nvPr/>
        </p:nvSpPr>
        <p:spPr bwMode="auto">
          <a:xfrm>
            <a:off x="6553201" y="480060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14" name="Line 50"/>
          <p:cNvSpPr>
            <a:spLocks noChangeShapeType="1"/>
          </p:cNvSpPr>
          <p:nvPr/>
        </p:nvSpPr>
        <p:spPr bwMode="auto">
          <a:xfrm flipV="1">
            <a:off x="6629400" y="4343400"/>
            <a:ext cx="1600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215" name="Line 51"/>
          <p:cNvSpPr>
            <a:spLocks noChangeShapeType="1"/>
          </p:cNvSpPr>
          <p:nvPr/>
        </p:nvSpPr>
        <p:spPr bwMode="auto">
          <a:xfrm>
            <a:off x="8382000" y="4267200"/>
            <a:ext cx="838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216" name="Line 52"/>
          <p:cNvSpPr>
            <a:spLocks noChangeShapeType="1"/>
          </p:cNvSpPr>
          <p:nvPr/>
        </p:nvSpPr>
        <p:spPr bwMode="auto">
          <a:xfrm flipV="1">
            <a:off x="8458200" y="4114800"/>
            <a:ext cx="685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217" name="Oval 53"/>
          <p:cNvSpPr>
            <a:spLocks noChangeArrowheads="1"/>
          </p:cNvSpPr>
          <p:nvPr/>
        </p:nvSpPr>
        <p:spPr bwMode="auto">
          <a:xfrm>
            <a:off x="9220201" y="403860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18" name="Oval 54"/>
          <p:cNvSpPr>
            <a:spLocks noChangeArrowheads="1"/>
          </p:cNvSpPr>
          <p:nvPr/>
        </p:nvSpPr>
        <p:spPr bwMode="auto">
          <a:xfrm>
            <a:off x="9296401" y="4648201"/>
            <a:ext cx="47625" cy="49213"/>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0219" name="Text Box 55"/>
          <p:cNvSpPr txBox="1">
            <a:spLocks noChangeArrowheads="1"/>
          </p:cNvSpPr>
          <p:nvPr/>
        </p:nvSpPr>
        <p:spPr bwMode="auto">
          <a:xfrm>
            <a:off x="6248400" y="48006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1200" b="1">
                <a:latin typeface="Times New Roman" panose="02020603050405020304" pitchFamily="18" charset="0"/>
              </a:rPr>
              <a:t>2</a:t>
            </a:r>
          </a:p>
        </p:txBody>
      </p:sp>
      <p:sp>
        <p:nvSpPr>
          <p:cNvPr id="50220" name="Text Box 56"/>
          <p:cNvSpPr txBox="1">
            <a:spLocks noChangeArrowheads="1"/>
          </p:cNvSpPr>
          <p:nvPr/>
        </p:nvSpPr>
        <p:spPr bwMode="auto">
          <a:xfrm>
            <a:off x="9448800" y="45720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1200" b="1">
                <a:latin typeface="Times New Roman" panose="02020603050405020304" pitchFamily="18" charset="0"/>
              </a:rPr>
              <a:t>2</a:t>
            </a:r>
          </a:p>
        </p:txBody>
      </p:sp>
      <p:sp>
        <p:nvSpPr>
          <p:cNvPr id="50221" name="Text Box 57"/>
          <p:cNvSpPr txBox="1">
            <a:spLocks noChangeArrowheads="1"/>
          </p:cNvSpPr>
          <p:nvPr/>
        </p:nvSpPr>
        <p:spPr bwMode="auto">
          <a:xfrm>
            <a:off x="8229600" y="43434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1200" b="1">
                <a:latin typeface="Times New Roman" panose="02020603050405020304" pitchFamily="18" charset="0"/>
              </a:rPr>
              <a:t>1</a:t>
            </a:r>
          </a:p>
        </p:txBody>
      </p:sp>
      <p:sp>
        <p:nvSpPr>
          <p:cNvPr id="50222" name="Text Box 58"/>
          <p:cNvSpPr txBox="1">
            <a:spLocks noChangeArrowheads="1"/>
          </p:cNvSpPr>
          <p:nvPr/>
        </p:nvSpPr>
        <p:spPr bwMode="auto">
          <a:xfrm>
            <a:off x="9448800" y="38862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1200" b="1">
                <a:latin typeface="Times New Roman" panose="02020603050405020304" pitchFamily="18" charset="0"/>
              </a:rPr>
              <a:t>1</a:t>
            </a:r>
          </a:p>
        </p:txBody>
      </p:sp>
      <p:sp>
        <p:nvSpPr>
          <p:cNvPr id="50223" name="Text Box 59"/>
          <p:cNvSpPr txBox="1">
            <a:spLocks noChangeArrowheads="1"/>
          </p:cNvSpPr>
          <p:nvPr/>
        </p:nvSpPr>
        <p:spPr bwMode="auto">
          <a:xfrm>
            <a:off x="6553200" y="5410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spcBef>
                <a:spcPct val="50000"/>
              </a:spcBef>
            </a:pPr>
            <a:r>
              <a:rPr lang="es-ES_tradnl" altLang="es-ES" sz="2400" b="1" dirty="0">
                <a:solidFill>
                  <a:srgbClr val="002060"/>
                </a:solidFill>
                <a:latin typeface="AvantGarde Bk BT" pitchFamily="34" charset="0"/>
              </a:rPr>
              <a:t>IONISATION</a:t>
            </a:r>
          </a:p>
        </p:txBody>
      </p:sp>
      <p:sp>
        <p:nvSpPr>
          <p:cNvPr id="50224" name="Text Box 60"/>
          <p:cNvSpPr txBox="1">
            <a:spLocks noChangeArrowheads="1"/>
          </p:cNvSpPr>
          <p:nvPr/>
        </p:nvSpPr>
        <p:spPr bwMode="auto">
          <a:xfrm>
            <a:off x="2197100" y="1752601"/>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2000" dirty="0" err="1">
                <a:latin typeface="AvantGarde Bk BT" pitchFamily="34" charset="0"/>
              </a:rPr>
              <a:t>The</a:t>
            </a:r>
            <a:r>
              <a:rPr lang="es-ES_tradnl" altLang="es-ES" sz="2000" dirty="0">
                <a:latin typeface="AvantGarde Bk BT" pitchFamily="34" charset="0"/>
              </a:rPr>
              <a:t> </a:t>
            </a:r>
            <a:r>
              <a:rPr lang="es-ES_tradnl" altLang="es-ES" sz="2000" dirty="0" err="1">
                <a:latin typeface="AvantGarde Bk BT" pitchFamily="34" charset="0"/>
              </a:rPr>
              <a:t>particle</a:t>
            </a:r>
            <a:r>
              <a:rPr lang="es-ES_tradnl" altLang="es-ES" sz="2000" dirty="0">
                <a:latin typeface="AvantGarde Bk BT" pitchFamily="34" charset="0"/>
              </a:rPr>
              <a:t> provoques:</a:t>
            </a:r>
          </a:p>
        </p:txBody>
      </p:sp>
    </p:spTree>
    <p:extLst>
      <p:ext uri="{BB962C8B-B14F-4D97-AF65-F5344CB8AC3E}">
        <p14:creationId xmlns:p14="http://schemas.microsoft.com/office/powerpoint/2010/main" val="65276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28800" y="304800"/>
            <a:ext cx="8610600" cy="477838"/>
          </a:xfrm>
        </p:spPr>
        <p:txBody>
          <a:bodyPr>
            <a:normAutofit fontScale="90000"/>
          </a:bodyPr>
          <a:lstStyle/>
          <a:p>
            <a:pPr eaLnBrk="1" hangingPunct="1"/>
            <a:r>
              <a:rPr lang="en-US" sz="3600">
                <a:solidFill>
                  <a:srgbClr val="851412"/>
                </a:solidFill>
                <a:latin typeface="Arial Rounded MT Bold" pitchFamily="-106" charset="0"/>
              </a:rPr>
              <a:t>Interactions of Particles with Matter</a:t>
            </a:r>
            <a:endParaRPr lang="en-US" sz="3600">
              <a:solidFill>
                <a:srgbClr val="990033"/>
              </a:solidFill>
              <a:latin typeface="Arial Rounded MT Bold" pitchFamily="-106" charset="0"/>
            </a:endParaRPr>
          </a:p>
        </p:txBody>
      </p:sp>
      <p:sp>
        <p:nvSpPr>
          <p:cNvPr id="3075" name="Rectangle 3"/>
          <p:cNvSpPr>
            <a:spLocks noChangeArrowheads="1"/>
          </p:cNvSpPr>
          <p:nvPr/>
        </p:nvSpPr>
        <p:spPr bwMode="auto">
          <a:xfrm>
            <a:off x="1981200" y="1219201"/>
            <a:ext cx="8077200" cy="4893647"/>
          </a:xfrm>
          <a:prstGeom prst="rect">
            <a:avLst/>
          </a:prstGeom>
          <a:noFill/>
          <a:ln w="9525">
            <a:noFill/>
            <a:miter lim="800000"/>
            <a:headEnd/>
            <a:tailEnd/>
          </a:ln>
        </p:spPr>
        <p:txBody>
          <a:bodyPr>
            <a:spAutoFit/>
          </a:bodyPr>
          <a:lstStyle/>
          <a:p>
            <a:r>
              <a:rPr lang="en-US" sz="2400" b="1" dirty="0"/>
              <a:t>The fact that particles interact with matter allows us to measure their properties, and reconstruct high energy interactions.</a:t>
            </a:r>
          </a:p>
          <a:p>
            <a:endParaRPr lang="en-US" sz="2400" b="1" dirty="0"/>
          </a:p>
          <a:p>
            <a:r>
              <a:rPr lang="en-US" sz="2400" b="1" dirty="0">
                <a:solidFill>
                  <a:srgbClr val="1C1C74"/>
                </a:solidFill>
              </a:rPr>
              <a:t>Dominant interaction is due to the electromagnetic force, or coulomb interactions.</a:t>
            </a:r>
          </a:p>
          <a:p>
            <a:endParaRPr lang="en-US" sz="2400" b="1" dirty="0">
              <a:solidFill>
                <a:srgbClr val="1C1C74"/>
              </a:solidFill>
            </a:endParaRPr>
          </a:p>
          <a:p>
            <a:r>
              <a:rPr lang="en-US" sz="2400" b="1" dirty="0">
                <a:solidFill>
                  <a:srgbClr val="451C61"/>
                </a:solidFill>
              </a:rPr>
              <a:t>Ionization and excitation of atomic electrons in matter are the most common processes.</a:t>
            </a:r>
          </a:p>
          <a:p>
            <a:endParaRPr lang="en-US" sz="2400" b="1" dirty="0">
              <a:solidFill>
                <a:srgbClr val="451C61"/>
              </a:solidFill>
            </a:endParaRPr>
          </a:p>
          <a:p>
            <a:r>
              <a:rPr lang="en-US" sz="2400" b="1" dirty="0">
                <a:solidFill>
                  <a:srgbClr val="851412"/>
                </a:solidFill>
              </a:rPr>
              <a:t>Radiation can become important, particularly for electrons.</a:t>
            </a:r>
          </a:p>
          <a:p>
            <a:endParaRPr lang="en-US" sz="2400" b="1" dirty="0"/>
          </a:p>
          <a:p>
            <a:r>
              <a:rPr lang="en-US" sz="2400" b="1" dirty="0">
                <a:solidFill>
                  <a:srgbClr val="0E4855"/>
                </a:solidFill>
              </a:rPr>
              <a:t>The nuclear interactions play a less significant role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5191E5-FD2E-480A-A14C-4B24A407516E}"/>
              </a:ext>
            </a:extLst>
          </p:cNvPr>
          <p:cNvSpPr>
            <a:spLocks noGrp="1"/>
          </p:cNvSpPr>
          <p:nvPr>
            <p:ph type="title"/>
          </p:nvPr>
        </p:nvSpPr>
        <p:spPr/>
        <p:txBody>
          <a:bodyPr/>
          <a:lstStyle/>
          <a:p>
            <a:r>
              <a:rPr lang="en-GB" dirty="0"/>
              <a:t>Important to understand</a:t>
            </a:r>
          </a:p>
        </p:txBody>
      </p:sp>
      <p:sp>
        <p:nvSpPr>
          <p:cNvPr id="4" name="Content Placeholder 3">
            <a:extLst>
              <a:ext uri="{FF2B5EF4-FFF2-40B4-BE49-F238E27FC236}">
                <a16:creationId xmlns:a16="http://schemas.microsoft.com/office/drawing/2014/main" id="{1C633134-F714-49E1-9AD6-1A2E2993F25E}"/>
              </a:ext>
            </a:extLst>
          </p:cNvPr>
          <p:cNvSpPr>
            <a:spLocks noGrp="1"/>
          </p:cNvSpPr>
          <p:nvPr>
            <p:ph idx="1"/>
          </p:nvPr>
        </p:nvSpPr>
        <p:spPr/>
        <p:txBody>
          <a:bodyPr>
            <a:normAutofit fontScale="92500"/>
          </a:bodyPr>
          <a:lstStyle/>
          <a:p>
            <a:r>
              <a:rPr lang="en-GB" dirty="0"/>
              <a:t>The Photons are losing energy in a stochastic way – that is </a:t>
            </a:r>
            <a:r>
              <a:rPr lang="en-GB" b="1" dirty="0">
                <a:solidFill>
                  <a:srgbClr val="C00000"/>
                </a:solidFill>
              </a:rPr>
              <a:t>every photon has a probability to survive</a:t>
            </a:r>
            <a:r>
              <a:rPr lang="en-GB" dirty="0"/>
              <a:t>  after a given thickness of absorber. </a:t>
            </a:r>
          </a:p>
          <a:p>
            <a:r>
              <a:rPr lang="en-GB" dirty="0"/>
              <a:t>Like  if I have  100 dices and I decide to remove all the sixes after a throw.  I will stay with a given number of dices in play after the first throw. I throw again, and again  if I have many dices  you can imagine that after many throws (analogous to the thickness of material I will still have dices on the table. This is called the logarithmic absorption</a:t>
            </a:r>
          </a:p>
          <a:p>
            <a:r>
              <a:rPr lang="en-GB" dirty="0"/>
              <a:t>For charged particles the </a:t>
            </a:r>
            <a:r>
              <a:rPr lang="en-GB" b="1" dirty="0">
                <a:solidFill>
                  <a:srgbClr val="C00000"/>
                </a:solidFill>
              </a:rPr>
              <a:t>situation is different </a:t>
            </a:r>
            <a:r>
              <a:rPr lang="en-GB" dirty="0"/>
              <a:t>: every particle is losing energy continuously like a car without engine on a flat road: after a given path it will stop…. It means for each particle we can calculate the Range it will have in a given piece of material due to its energy, mass and charge.</a:t>
            </a:r>
          </a:p>
        </p:txBody>
      </p:sp>
    </p:spTree>
    <p:extLst>
      <p:ext uri="{BB962C8B-B14F-4D97-AF65-F5344CB8AC3E}">
        <p14:creationId xmlns:p14="http://schemas.microsoft.com/office/powerpoint/2010/main" val="2219683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12972</TotalTime>
  <Words>854</Words>
  <Application>Microsoft Office PowerPoint</Application>
  <PresentationFormat>Widescreen</PresentationFormat>
  <Paragraphs>115</Paragraphs>
  <Slides>24</Slides>
  <Notes>2</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Arial</vt:lpstr>
      <vt:lpstr>Arial Rounded MT Bold</vt:lpstr>
      <vt:lpstr>AvantGarde Bk BT</vt:lpstr>
      <vt:lpstr>Calibri</vt:lpstr>
      <vt:lpstr>Calibri Light</vt:lpstr>
      <vt:lpstr>Symbol</vt:lpstr>
      <vt:lpstr>Times</vt:lpstr>
      <vt:lpstr>Times New Roman</vt:lpstr>
      <vt:lpstr>Office Theme</vt:lpstr>
      <vt:lpstr>Equation</vt:lpstr>
      <vt:lpstr>Physical and experimental basis for radio therapy</vt:lpstr>
      <vt:lpstr>How does radiation interact with matter -  </vt:lpstr>
      <vt:lpstr>PowerPoint Presentation</vt:lpstr>
      <vt:lpstr>PowerPoint Presentation</vt:lpstr>
      <vt:lpstr>PowerPoint Presentation</vt:lpstr>
      <vt:lpstr>PowerPoint Presentation</vt:lpstr>
      <vt:lpstr>PowerPoint Presentation</vt:lpstr>
      <vt:lpstr>Interactions of Particles with Matter</vt:lpstr>
      <vt:lpstr>Important to understand</vt:lpstr>
      <vt:lpstr>Most important ! The energy loss</vt:lpstr>
      <vt:lpstr>Using the ionisation and/or excitation</vt:lpstr>
      <vt:lpstr>Ionisation plus excitation –streamer chamber</vt:lpstr>
      <vt:lpstr>Ionisation in solids – Si detectors</vt:lpstr>
      <vt:lpstr>To see the signals we need amplification</vt:lpstr>
      <vt:lpstr>Multiplying the electrons  Creating an avalanche in the gas</vt:lpstr>
      <vt:lpstr>PowerPoint Presentation</vt:lpstr>
      <vt:lpstr>Multigap resistive plate chambers</vt:lpstr>
      <vt:lpstr>Multigap resistive plates</vt:lpstr>
      <vt:lpstr>Gas electron multipliers (GEMs) </vt:lpstr>
      <vt:lpstr>Gem operation </vt:lpstr>
      <vt:lpstr>PowerPoint Presentation</vt:lpstr>
      <vt:lpstr>PowerPoint Presentation</vt:lpstr>
      <vt:lpstr>PowerPoint Presentation</vt:lpstr>
      <vt:lpstr>Principle of photomultiplier tubes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and experimental basis for radio therapy</dc:title>
  <dc:creator>Guy Paic</dc:creator>
  <cp:lastModifiedBy>Guy Paic</cp:lastModifiedBy>
  <cp:revision>26</cp:revision>
  <dcterms:created xsi:type="dcterms:W3CDTF">2020-02-19T23:48:14Z</dcterms:created>
  <dcterms:modified xsi:type="dcterms:W3CDTF">2020-02-29T00:01:08Z</dcterms:modified>
</cp:coreProperties>
</file>