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61" r:id="rId2"/>
    <p:sldId id="256" r:id="rId3"/>
    <p:sldId id="264" r:id="rId4"/>
    <p:sldId id="267" r:id="rId5"/>
    <p:sldId id="268" r:id="rId6"/>
    <p:sldId id="269" r:id="rId7"/>
    <p:sldId id="270" r:id="rId8"/>
    <p:sldId id="258" r:id="rId9"/>
    <p:sldId id="271" r:id="rId10"/>
    <p:sldId id="259" r:id="rId11"/>
    <p:sldId id="272" r:id="rId12"/>
    <p:sldId id="273" r:id="rId13"/>
    <p:sldId id="274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15620"/>
    <p:restoredTop sz="95304" autoAdjust="0"/>
  </p:normalViewPr>
  <p:slideViewPr>
    <p:cSldViewPr snapToGrid="0" snapToObjects="1">
      <p:cViewPr varScale="1">
        <p:scale>
          <a:sx n="96" d="100"/>
          <a:sy n="96" d="100"/>
        </p:scale>
        <p:origin x="-128" y="-2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CC11ED-CCE7-1446-A6F7-A717874E2690}" type="datetimeFigureOut">
              <a:rPr lang="en-US" smtClean="0"/>
              <a:t>24/09/16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06D2E-2819-C142-B965-327F3EDE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50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06D2E-2819-C142-B965-327F3EDEF2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633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Fisrt</a:t>
            </a:r>
            <a:r>
              <a:rPr lang="en-US" dirty="0" smtClean="0"/>
              <a:t> Arrival at DESY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Access to the hostel rooms is provided with a key card which is obtained</a:t>
            </a:r>
            <a:r>
              <a:rPr lang="en-US" baseline="0" dirty="0" smtClean="0"/>
              <a:t> at the Hostel Office o at the main Gate </a:t>
            </a:r>
            <a:r>
              <a:rPr lang="en-US" baseline="0" dirty="0" err="1" smtClean="0"/>
              <a:t>Notkestrasse</a:t>
            </a:r>
            <a:r>
              <a:rPr lang="en-US" baseline="0" dirty="0" smtClean="0"/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06D2E-2819-C142-B965-327F3EDEF2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19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</a:t>
            </a:r>
            <a:r>
              <a:rPr lang="de-DE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 </a:t>
            </a:r>
            <a:r>
              <a:rPr lang="de-DE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</a:t>
            </a:r>
            <a:r>
              <a:rPr lang="de-DE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10:00</a:t>
            </a:r>
          </a:p>
          <a:p>
            <a:r>
              <a:rPr lang="de-DE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where</a:t>
            </a:r>
            <a:r>
              <a:rPr lang="de-DE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DESY </a:t>
            </a:r>
            <a:r>
              <a:rPr lang="de-DE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auditorium</a:t>
            </a:r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 some introductory talk there is some administrative procedure in the foyer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06D2E-2819-C142-B965-327F3EDEF2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00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Fisrt</a:t>
            </a:r>
            <a:r>
              <a:rPr lang="en-US" dirty="0" smtClean="0"/>
              <a:t> Arrival at DESY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Access to the hostel rooms is provided with a key card which is obtained</a:t>
            </a:r>
            <a:r>
              <a:rPr lang="en-US" baseline="0" dirty="0" smtClean="0"/>
              <a:t> at the Hostel Office o at the main Gate </a:t>
            </a:r>
            <a:r>
              <a:rPr lang="en-US" baseline="0" dirty="0" err="1" smtClean="0"/>
              <a:t>Notkestrasse</a:t>
            </a:r>
            <a:r>
              <a:rPr lang="en-US" baseline="0" dirty="0" smtClean="0"/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06D2E-2819-C142-B965-327F3EDEF2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19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63E8-E99F-044C-A2DD-5E6E54303A9F}" type="datetimeFigureOut">
              <a:rPr lang="en-US" smtClean="0"/>
              <a:t>24/09/16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B179-1D07-7747-8119-146CAF00CC1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63E8-E99F-044C-A2DD-5E6E54303A9F}" type="datetimeFigureOut">
              <a:rPr lang="en-US" smtClean="0"/>
              <a:t>24/09/16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B179-1D07-7747-8119-146CAF00CC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63E8-E99F-044C-A2DD-5E6E54303A9F}" type="datetimeFigureOut">
              <a:rPr lang="en-US" smtClean="0"/>
              <a:t>24/09/16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B179-1D07-7747-8119-146CAF00CC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63E8-E99F-044C-A2DD-5E6E54303A9F}" type="datetimeFigureOut">
              <a:rPr lang="en-US" smtClean="0"/>
              <a:t>24/09/16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B179-1D07-7747-8119-146CAF00CC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63E8-E99F-044C-A2DD-5E6E54303A9F}" type="datetimeFigureOut">
              <a:rPr lang="en-US" smtClean="0"/>
              <a:t>24/09/16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B179-1D07-7747-8119-146CAF00CC1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63E8-E99F-044C-A2DD-5E6E54303A9F}" type="datetimeFigureOut">
              <a:rPr lang="en-US" smtClean="0"/>
              <a:t>24/09/16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B179-1D07-7747-8119-146CAF00CC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63E8-E99F-044C-A2DD-5E6E54303A9F}" type="datetimeFigureOut">
              <a:rPr lang="en-US" smtClean="0"/>
              <a:t>24/09/16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B179-1D07-7747-8119-146CAF00CC1C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63E8-E99F-044C-A2DD-5E6E54303A9F}" type="datetimeFigureOut">
              <a:rPr lang="en-US" smtClean="0"/>
              <a:t>24/09/16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B179-1D07-7747-8119-146CAF00CC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63E8-E99F-044C-A2DD-5E6E54303A9F}" type="datetimeFigureOut">
              <a:rPr lang="en-US" smtClean="0"/>
              <a:t>24/09/16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B179-1D07-7747-8119-146CAF00CC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63E8-E99F-044C-A2DD-5E6E54303A9F}" type="datetimeFigureOut">
              <a:rPr lang="en-US" smtClean="0"/>
              <a:t>24/09/16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B179-1D07-7747-8119-146CAF00CC1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63E8-E99F-044C-A2DD-5E6E54303A9F}" type="datetimeFigureOut">
              <a:rPr lang="en-US" smtClean="0"/>
              <a:t>24/09/16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B179-1D07-7747-8119-146CAF00CC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310663E8-E99F-044C-A2DD-5E6E54303A9F}" type="datetimeFigureOut">
              <a:rPr lang="en-US" smtClean="0"/>
              <a:t>24/09/16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AE88B179-1D07-7747-8119-146CAF00CC1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344" y="340322"/>
            <a:ext cx="4027644" cy="1418192"/>
          </a:xfrm>
        </p:spPr>
        <p:txBody>
          <a:bodyPr/>
          <a:lstStyle/>
          <a:p>
            <a:r>
              <a:rPr lang="en-US" dirty="0" smtClean="0"/>
              <a:t>Report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9470" y="1663046"/>
            <a:ext cx="6400800" cy="1752600"/>
          </a:xfrm>
        </p:spPr>
        <p:txBody>
          <a:bodyPr>
            <a:normAutofit/>
          </a:bodyPr>
          <a:lstStyle/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Tania </a:t>
            </a:r>
            <a:r>
              <a:rPr lang="en-US" sz="2000" dirty="0" err="1" smtClean="0"/>
              <a:t>Mart</a:t>
            </a:r>
            <a:r>
              <a:rPr lang="en-US" sz="2000" dirty="0" err="1" smtClean="0"/>
              <a:t>í</a:t>
            </a:r>
            <a:r>
              <a:rPr lang="en-US" sz="2000" dirty="0" err="1" smtClean="0"/>
              <a:t>nez</a:t>
            </a:r>
            <a:r>
              <a:rPr lang="en-US" sz="2000" dirty="0" smtClean="0"/>
              <a:t> Cort</a:t>
            </a:r>
            <a:r>
              <a:rPr lang="en-US" sz="2000" dirty="0" smtClean="0"/>
              <a:t>és</a:t>
            </a:r>
            <a:endParaRPr lang="en-US" sz="2000" dirty="0"/>
          </a:p>
          <a:p>
            <a:r>
              <a:rPr lang="en-US" sz="2000" dirty="0" smtClean="0"/>
              <a:t>24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September 2016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700097" y="3826396"/>
            <a:ext cx="77824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dirty="0" smtClean="0"/>
              <a:t>DESY</a:t>
            </a:r>
          </a:p>
          <a:p>
            <a:endParaRPr lang="en-US" dirty="0" smtClean="0"/>
          </a:p>
          <a:p>
            <a:pPr marL="285750" indent="-285750">
              <a:buFont typeface="Wingdings" charset="2"/>
              <a:buChar char="v"/>
            </a:pPr>
            <a:r>
              <a:rPr lang="en-US" dirty="0" smtClean="0"/>
              <a:t>Catch up on</a:t>
            </a:r>
            <a:r>
              <a:rPr lang="en-US" dirty="0" smtClean="0"/>
              <a:t>:</a:t>
            </a:r>
            <a:endParaRPr lang="en-US" dirty="0" smtClean="0"/>
          </a:p>
          <a:p>
            <a:pPr marL="742950" lvl="1" indent="-285750">
              <a:buFont typeface="Wingdings" charset="2"/>
              <a:buChar char="v"/>
            </a:pPr>
            <a:r>
              <a:rPr lang="en-US" dirty="0" smtClean="0"/>
              <a:t>Bachelor Thesis</a:t>
            </a:r>
          </a:p>
          <a:p>
            <a:pPr marL="742950" lvl="1" indent="-285750">
              <a:buFont typeface="Wingdings" charset="2"/>
              <a:buChar char="v"/>
            </a:pPr>
            <a:r>
              <a:rPr lang="en-US" dirty="0" smtClean="0"/>
              <a:t> Subjects</a:t>
            </a:r>
            <a:r>
              <a:rPr lang="en-US" dirty="0"/>
              <a:t>	</a:t>
            </a:r>
          </a:p>
          <a:p>
            <a:pPr lvl="1"/>
            <a:endParaRPr lang="en-US" dirty="0" smtClean="0"/>
          </a:p>
          <a:p>
            <a:pPr marL="285750" indent="-285750">
              <a:buFont typeface="Wingdings" charset="2"/>
              <a:buChar char="v"/>
            </a:pPr>
            <a:r>
              <a:rPr lang="en-US" dirty="0" smtClean="0"/>
              <a:t>To do </a:t>
            </a:r>
          </a:p>
        </p:txBody>
      </p:sp>
    </p:spTree>
    <p:extLst>
      <p:ext uri="{BB962C8B-B14F-4D97-AF65-F5344CB8AC3E}">
        <p14:creationId xmlns:p14="http://schemas.microsoft.com/office/powerpoint/2010/main" val="640332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665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/>
          <a:lstStyle/>
          <a:p>
            <a:r>
              <a:rPr lang="en-US" dirty="0" smtClean="0"/>
              <a:t>Done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Puebla</a:t>
            </a:r>
            <a:endParaRPr lang="en-US" dirty="0"/>
          </a:p>
          <a:p>
            <a:r>
              <a:rPr lang="en-US" dirty="0" smtClean="0"/>
              <a:t>12</a:t>
            </a:r>
            <a:r>
              <a:rPr lang="en-US" baseline="30000" dirty="0" smtClean="0"/>
              <a:t>th</a:t>
            </a:r>
            <a:r>
              <a:rPr lang="en-US" dirty="0" smtClean="0"/>
              <a:t>  – 23</a:t>
            </a:r>
            <a:r>
              <a:rPr lang="en-US" baseline="30000" dirty="0" smtClean="0"/>
              <a:t>rd</a:t>
            </a:r>
            <a:r>
              <a:rPr lang="en-US" dirty="0" smtClean="0"/>
              <a:t>  September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226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LRT Poster</a:t>
            </a:r>
            <a:endParaRPr lang="en-US" dirty="0"/>
          </a:p>
        </p:txBody>
      </p:sp>
      <p:pic>
        <p:nvPicPr>
          <p:cNvPr id="12" name="Picture 11" descr="por defecto 2016-09-24 a la(s) 10.43.28 a.m.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347" y="1246168"/>
            <a:ext cx="3942007" cy="532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12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do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799253"/>
            <a:ext cx="7334216" cy="2460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charset="2"/>
              <a:buChar char="v"/>
            </a:pPr>
            <a:r>
              <a:rPr lang="en-US" dirty="0" smtClean="0"/>
              <a:t>Catch up on:</a:t>
            </a:r>
          </a:p>
          <a:p>
            <a:pPr marL="742950" lvl="1" indent="-285750">
              <a:buFont typeface="Wingdings" charset="2"/>
              <a:buChar char="v"/>
            </a:pPr>
            <a:r>
              <a:rPr lang="en-US" dirty="0" smtClean="0"/>
              <a:t>Bachelor Thesis</a:t>
            </a:r>
          </a:p>
          <a:p>
            <a:pPr marL="742950" lvl="1" indent="-285750">
              <a:buFont typeface="Wingdings" charset="2"/>
              <a:buChar char="v"/>
            </a:pPr>
            <a:r>
              <a:rPr lang="en-US" dirty="0" smtClean="0"/>
              <a:t> Subjects	</a:t>
            </a:r>
            <a:endParaRPr lang="en-US" dirty="0"/>
          </a:p>
          <a:p>
            <a:pPr marL="742950" lvl="1" indent="-285750">
              <a:buFont typeface="Wingdings" charset="2"/>
              <a:buChar char="v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6996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Summer Stay at DESY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Hamburg</a:t>
            </a:r>
            <a:endParaRPr lang="en-US" dirty="0"/>
          </a:p>
          <a:p>
            <a:r>
              <a:rPr lang="en-US" dirty="0" smtClean="0"/>
              <a:t>19</a:t>
            </a:r>
            <a:r>
              <a:rPr lang="en-US" baseline="30000" dirty="0" smtClean="0"/>
              <a:t>th</a:t>
            </a:r>
            <a:r>
              <a:rPr lang="en-US" dirty="0" smtClean="0"/>
              <a:t>  July – 08</a:t>
            </a:r>
            <a:r>
              <a:rPr lang="en-US" baseline="30000" dirty="0" smtClean="0"/>
              <a:t>th</a:t>
            </a:r>
            <a:r>
              <a:rPr lang="en-US" dirty="0" smtClean="0"/>
              <a:t> September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852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Summer </a:t>
            </a:r>
            <a:r>
              <a:rPr lang="en-US" dirty="0"/>
              <a:t>student </a:t>
            </a:r>
            <a:r>
              <a:rPr lang="en-US" dirty="0" smtClean="0"/>
              <a:t>schedule.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7904404"/>
              </p:ext>
            </p:extLst>
          </p:nvPr>
        </p:nvGraphicFramePr>
        <p:xfrm>
          <a:off x="457200" y="1634432"/>
          <a:ext cx="8229600" cy="4516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8626"/>
                <a:gridCol w="6190974"/>
              </a:tblGrid>
              <a:tr h="13032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First Week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3213522">
                <a:tc>
                  <a:txBody>
                    <a:bodyPr/>
                    <a:lstStyle/>
                    <a:p>
                      <a:r>
                        <a:rPr lang="en-US" dirty="0" smtClean="0"/>
                        <a:t>Accommodation</a:t>
                      </a:r>
                      <a:r>
                        <a:rPr lang="en-US" baseline="0" dirty="0" smtClean="0"/>
                        <a:t> at DESY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DSC_08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118" y="3253527"/>
            <a:ext cx="2387064" cy="1344550"/>
          </a:xfrm>
          <a:prstGeom prst="rect">
            <a:avLst/>
          </a:prstGeom>
        </p:spPr>
      </p:pic>
      <p:pic>
        <p:nvPicPr>
          <p:cNvPr id="3" name="Picture 2" descr="DSC_072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04" y="4598077"/>
            <a:ext cx="2142970" cy="120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35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Summer </a:t>
            </a:r>
            <a:r>
              <a:rPr lang="en-US" dirty="0"/>
              <a:t>student </a:t>
            </a:r>
            <a:r>
              <a:rPr lang="en-US" dirty="0" smtClean="0"/>
              <a:t>schedule.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9860024"/>
              </p:ext>
            </p:extLst>
          </p:nvPr>
        </p:nvGraphicFramePr>
        <p:xfrm>
          <a:off x="457200" y="1634432"/>
          <a:ext cx="8229600" cy="4516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8626"/>
                <a:gridCol w="6190974"/>
              </a:tblGrid>
              <a:tr h="13032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First Week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32135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 descr="DSC_08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683" y="2441485"/>
            <a:ext cx="4201566" cy="2366596"/>
          </a:xfrm>
          <a:prstGeom prst="rect">
            <a:avLst/>
          </a:prstGeom>
        </p:spPr>
      </p:pic>
      <p:pic>
        <p:nvPicPr>
          <p:cNvPr id="7" name="Picture 6" descr="DSC_087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765" y="1634432"/>
            <a:ext cx="2949264" cy="1661218"/>
          </a:xfrm>
          <a:prstGeom prst="rect">
            <a:avLst/>
          </a:prstGeom>
        </p:spPr>
      </p:pic>
      <p:pic>
        <p:nvPicPr>
          <p:cNvPr id="8" name="Picture 7" descr="DSC_087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765" y="3295650"/>
            <a:ext cx="3807765" cy="2144782"/>
          </a:xfrm>
          <a:prstGeom prst="rect">
            <a:avLst/>
          </a:prstGeom>
        </p:spPr>
      </p:pic>
      <p:pic>
        <p:nvPicPr>
          <p:cNvPr id="9" name="Picture 8" descr="DSC_088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029" y="1977232"/>
            <a:ext cx="1847428" cy="10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02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Summer </a:t>
            </a:r>
            <a:r>
              <a:rPr lang="en-US" dirty="0"/>
              <a:t>student </a:t>
            </a:r>
            <a:r>
              <a:rPr lang="en-US" dirty="0" smtClean="0"/>
              <a:t>schedule.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9175755"/>
              </p:ext>
            </p:extLst>
          </p:nvPr>
        </p:nvGraphicFramePr>
        <p:xfrm>
          <a:off x="457200" y="1634432"/>
          <a:ext cx="8229600" cy="4516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8626"/>
                <a:gridCol w="6190974"/>
              </a:tblGrid>
              <a:tr h="13032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Plan for the first day 19</a:t>
                      </a:r>
                      <a:r>
                        <a:rPr lang="en-US" baseline="30000" dirty="0" smtClean="0"/>
                        <a:t>th</a:t>
                      </a:r>
                      <a:r>
                        <a:rPr lang="en-US" dirty="0" smtClean="0"/>
                        <a:t> July 2016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213522">
                <a:tc>
                  <a:txBody>
                    <a:bodyPr/>
                    <a:lstStyle/>
                    <a:p>
                      <a:endParaRPr lang="en-US" baseline="0" dirty="0" smtClean="0"/>
                    </a:p>
                    <a:p>
                      <a:r>
                        <a:rPr lang="en-US" dirty="0" smtClean="0"/>
                        <a:t>Welcome session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 descr="DSC_088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131" y="1634432"/>
            <a:ext cx="3240912" cy="1825493"/>
          </a:xfrm>
          <a:prstGeom prst="rect">
            <a:avLst/>
          </a:prstGeom>
        </p:spPr>
      </p:pic>
      <p:pic>
        <p:nvPicPr>
          <p:cNvPr id="6" name="Picture 5" descr="DSC_075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09402"/>
            <a:ext cx="4603416" cy="2592944"/>
          </a:xfrm>
          <a:prstGeom prst="rect">
            <a:avLst/>
          </a:prstGeom>
        </p:spPr>
      </p:pic>
      <p:pic>
        <p:nvPicPr>
          <p:cNvPr id="7" name="Picture 6" descr="DSC_074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969" y="1400638"/>
            <a:ext cx="3655980" cy="2059287"/>
          </a:xfrm>
          <a:prstGeom prst="rect">
            <a:avLst/>
          </a:prstGeom>
        </p:spPr>
      </p:pic>
      <p:pic>
        <p:nvPicPr>
          <p:cNvPr id="8" name="Picture 7" descr="DSC_074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652" y="3598505"/>
            <a:ext cx="4800297" cy="270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9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Summer </a:t>
            </a:r>
            <a:r>
              <a:rPr lang="en-US" dirty="0"/>
              <a:t>student </a:t>
            </a:r>
            <a:r>
              <a:rPr lang="en-US" dirty="0" smtClean="0"/>
              <a:t>schedule.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2851460"/>
              </p:ext>
            </p:extLst>
          </p:nvPr>
        </p:nvGraphicFramePr>
        <p:xfrm>
          <a:off x="457200" y="1634431"/>
          <a:ext cx="8229600" cy="4755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8626"/>
                <a:gridCol w="6190974"/>
              </a:tblGrid>
              <a:tr h="4755565">
                <a:tc>
                  <a:txBody>
                    <a:bodyPr/>
                    <a:lstStyle/>
                    <a:p>
                      <a:r>
                        <a:rPr lang="en-US" sz="1800" b="1" u="non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Supervisor</a:t>
                      </a:r>
                    </a:p>
                    <a:p>
                      <a:endParaRPr lang="en-US" sz="1800" b="1" u="none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u="none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Hannes</a:t>
                      </a:r>
                      <a:r>
                        <a:rPr lang="en-US" sz="1800" b="1" u="non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Jung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176" y="2667000"/>
            <a:ext cx="1016000" cy="1511300"/>
          </a:xfrm>
          <a:prstGeom prst="rect">
            <a:avLst/>
          </a:prstGeom>
        </p:spPr>
      </p:pic>
      <p:pic>
        <p:nvPicPr>
          <p:cNvPr id="7" name="Picture 6" descr="DSC_077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800" y="1634431"/>
            <a:ext cx="3215483" cy="1811170"/>
          </a:xfrm>
          <a:prstGeom prst="rect">
            <a:avLst/>
          </a:prstGeom>
        </p:spPr>
      </p:pic>
      <p:pic>
        <p:nvPicPr>
          <p:cNvPr id="8" name="Picture 7" descr="DSC_075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66" y="3194234"/>
            <a:ext cx="3050777" cy="1718396"/>
          </a:xfrm>
          <a:prstGeom prst="rect">
            <a:avLst/>
          </a:prstGeom>
        </p:spPr>
      </p:pic>
      <p:pic>
        <p:nvPicPr>
          <p:cNvPr id="9" name="Picture 8" descr="unspecifi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243" y="4673685"/>
            <a:ext cx="2486904" cy="140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901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Summer </a:t>
            </a:r>
            <a:r>
              <a:rPr lang="en-US" dirty="0"/>
              <a:t>student </a:t>
            </a:r>
            <a:r>
              <a:rPr lang="en-US" dirty="0" smtClean="0"/>
              <a:t>schedule.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6166282"/>
              </p:ext>
            </p:extLst>
          </p:nvPr>
        </p:nvGraphicFramePr>
        <p:xfrm>
          <a:off x="457200" y="1634431"/>
          <a:ext cx="8229600" cy="4755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8626"/>
                <a:gridCol w="6190974"/>
              </a:tblGrid>
              <a:tr h="4755565">
                <a:tc>
                  <a:txBody>
                    <a:bodyPr/>
                    <a:lstStyle/>
                    <a:p>
                      <a:r>
                        <a:rPr lang="en-US" sz="1800" b="1" u="non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Supervisor</a:t>
                      </a:r>
                    </a:p>
                    <a:p>
                      <a:endParaRPr lang="en-US" sz="1800" b="1" u="none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u="non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Aleksandra </a:t>
                      </a:r>
                      <a:r>
                        <a:rPr lang="en-US" sz="1800" b="1" u="none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Lelek</a:t>
                      </a:r>
                      <a:endParaRPr lang="en-US" sz="1800" b="1" u="none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u="none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 descr="DSC_23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09" y="3033960"/>
            <a:ext cx="3350642" cy="1887300"/>
          </a:xfrm>
          <a:prstGeom prst="rect">
            <a:avLst/>
          </a:prstGeom>
        </p:spPr>
      </p:pic>
      <p:pic>
        <p:nvPicPr>
          <p:cNvPr id="9" name="Picture 8" descr="DSC_25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865" y="1634431"/>
            <a:ext cx="4168089" cy="2347740"/>
          </a:xfrm>
          <a:prstGeom prst="rect">
            <a:avLst/>
          </a:prstGeom>
        </p:spPr>
      </p:pic>
      <p:pic>
        <p:nvPicPr>
          <p:cNvPr id="10" name="Picture 9" descr="DSC_253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310" y="4127729"/>
            <a:ext cx="3851930" cy="216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48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</a:t>
            </a:r>
            <a:endParaRPr lang="en-US" dirty="0"/>
          </a:p>
        </p:txBody>
      </p:sp>
      <p:pic>
        <p:nvPicPr>
          <p:cNvPr id="4" name="Content Placeholder 3" descr="DSC_233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" r="2474"/>
          <a:stretch>
            <a:fillRect/>
          </a:stretch>
        </p:blipFill>
        <p:spPr>
          <a:xfrm>
            <a:off x="457200" y="2581856"/>
            <a:ext cx="4347802" cy="2576475"/>
          </a:xfrm>
        </p:spPr>
      </p:pic>
      <p:pic>
        <p:nvPicPr>
          <p:cNvPr id="5" name="Picture 4" descr="por defecto 2016-09-24 a la(s) 10.04.33 a.m.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729" y="686103"/>
            <a:ext cx="4221255" cy="3025233"/>
          </a:xfrm>
          <a:prstGeom prst="rect">
            <a:avLst/>
          </a:prstGeom>
        </p:spPr>
      </p:pic>
      <p:pic>
        <p:nvPicPr>
          <p:cNvPr id="6" name="Picture 5" descr="por defecto 2016-09-24 a la(s) 10.09.55 a.m.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909" y="3188382"/>
            <a:ext cx="2772497" cy="324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25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Summer </a:t>
            </a:r>
            <a:r>
              <a:rPr lang="en-US" dirty="0"/>
              <a:t>student </a:t>
            </a:r>
            <a:r>
              <a:rPr lang="en-US" dirty="0" smtClean="0"/>
              <a:t>schedule.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0806341"/>
              </p:ext>
            </p:extLst>
          </p:nvPr>
        </p:nvGraphicFramePr>
        <p:xfrm>
          <a:off x="457199" y="1524000"/>
          <a:ext cx="8537983" cy="51702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5771"/>
                <a:gridCol w="6852212"/>
              </a:tblGrid>
              <a:tr h="14918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August</a:t>
                      </a:r>
                    </a:p>
                  </a:txBody>
                  <a:tcPr/>
                </a:tc>
              </a:tr>
              <a:tr h="3678460">
                <a:tc>
                  <a:txBody>
                    <a:bodyPr/>
                    <a:lstStyle/>
                    <a:p>
                      <a:r>
                        <a:rPr lang="en-US" dirty="0" smtClean="0"/>
                        <a:t>Lectures</a:t>
                      </a:r>
                    </a:p>
                    <a:p>
                      <a:r>
                        <a:rPr lang="en-US" dirty="0" smtClean="0"/>
                        <a:t>High-energy</a:t>
                      </a:r>
                      <a:r>
                        <a:rPr lang="en-US" baseline="0" dirty="0" smtClean="0"/>
                        <a:t> physics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Tours</a:t>
                      </a:r>
                    </a:p>
                    <a:p>
                      <a:r>
                        <a:rPr lang="en-US" dirty="0" smtClean="0"/>
                        <a:t>Hera</a:t>
                      </a:r>
                    </a:p>
                    <a:p>
                      <a:r>
                        <a:rPr lang="en-US" dirty="0" smtClean="0"/>
                        <a:t>Petra</a:t>
                      </a:r>
                    </a:p>
                    <a:p>
                      <a:r>
                        <a:rPr lang="en-US" dirty="0" smtClean="0"/>
                        <a:t>XFEL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 descr="por defecto 2016-09-24 a la(s) 10.15.22 a.m.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184" y="1971241"/>
            <a:ext cx="2655972" cy="4463405"/>
          </a:xfrm>
          <a:prstGeom prst="rect">
            <a:avLst/>
          </a:prstGeom>
        </p:spPr>
      </p:pic>
      <p:pic>
        <p:nvPicPr>
          <p:cNvPr id="7" name="Picture 6" descr="DESY-PETRA-HER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922" y="2251639"/>
            <a:ext cx="3055716" cy="2034845"/>
          </a:xfrm>
          <a:prstGeom prst="rect">
            <a:avLst/>
          </a:prstGeom>
        </p:spPr>
      </p:pic>
      <p:pic>
        <p:nvPicPr>
          <p:cNvPr id="8" name="Picture 7" descr="XFEL_Luftbild_2014_1_parallel_50x16_rgb-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294" y="5056131"/>
            <a:ext cx="3855149" cy="95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69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137</TotalTime>
  <Words>188</Words>
  <Application>Microsoft Macintosh PowerPoint</Application>
  <PresentationFormat>On-screen Show (4:3)</PresentationFormat>
  <Paragraphs>63</Paragraphs>
  <Slides>13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Clarity</vt:lpstr>
      <vt:lpstr>Report</vt:lpstr>
      <vt:lpstr>Summer Stay at DESY</vt:lpstr>
      <vt:lpstr>Summer student schedule.</vt:lpstr>
      <vt:lpstr>Summer student schedule.</vt:lpstr>
      <vt:lpstr>Summer student schedule.</vt:lpstr>
      <vt:lpstr>Summer student schedule.</vt:lpstr>
      <vt:lpstr>Summer student schedule.</vt:lpstr>
      <vt:lpstr>Project</vt:lpstr>
      <vt:lpstr>Summer student schedule.</vt:lpstr>
      <vt:lpstr>PowerPoint Presentation</vt:lpstr>
      <vt:lpstr>Done</vt:lpstr>
      <vt:lpstr>LRT Poster</vt:lpstr>
      <vt:lpstr>To do</vt:lpstr>
    </vt:vector>
  </TitlesOfParts>
  <Company>FCFM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Stay at DESY</dc:title>
  <dc:creator>T MTZ COTS</dc:creator>
  <cp:lastModifiedBy>T MTZ COTS</cp:lastModifiedBy>
  <cp:revision>14</cp:revision>
  <dcterms:created xsi:type="dcterms:W3CDTF">2016-09-24T13:33:18Z</dcterms:created>
  <dcterms:modified xsi:type="dcterms:W3CDTF">2016-09-24T15:50:39Z</dcterms:modified>
</cp:coreProperties>
</file>