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4.xml" ContentType="application/vnd.openxmlformats-officedocument.presentationml.comment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comment5.xml" ContentType="application/vnd.openxmlformats-officedocument.presentationml.comment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omments/comment8.xml" ContentType="application/vnd.openxmlformats-officedocument.presentationml.comment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sldIdLst>
    <p:sldId id="256" r:id="rId3"/>
    <p:sldId id="270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ido" id="{E75E278A-FF0E-49A4-B170-79828D63BBAD}">
          <p14:sldIdLst>
            <p14:sldId id="256"/>
          </p14:sldIdLst>
        </p14:section>
        <p14:section name="Diseñar, impresionar, trabajar en equipo" id="{B9B51309-D148-4332-87C2-07BE32FBCA3B}">
          <p14:sldIdLst>
            <p14:sldId id="270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or" initials="A" lastIdx="2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Respuesta%20dinamica%20del%20ADC\ADC_1904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Datos%20erroneos%20pm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Detectores\PMT\Datos%20PMT%20chico\dat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Respuesta%20dinamica%20del%20ADC\GEN\Respuesta%20din&#225;mica%20ADC%20con%20datos%20de%20G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Respuesta%20dinamica%20del%20ADC\GEN\Respuesta%20din&#225;mica%20ADC%20con%20datos%20de%20G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Detectores\PMT\PMT%20mayor%20tiempo\Respuesta%20din&#225;mica%20ADC%20con%20datos%20de%20PMTmodificad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Detectores\PMT\PMT%20mayor%20tiempo\Respuesta%20din&#225;mica%20ADC%20con%20datos%20de%20PMTmodificad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Programas\Convertir%20Dec-Bin%20y%20reconstruir\Versi&#243;n%201\dat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Programas\Convertir%20Dec-Bin%20y%20reconstruir\Versi&#243;n%201\dat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Programas\Convertir%20Dec-Bin%20y%20reconstruir\Versi&#243;n%201\dat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des\Dropbox\Tesis\Datos\Respuesta%20dinamica%20del%20ADC\GEN\Respuesta%20din&#225;mica%20ADC%20con%20datos%20de%20GE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Canal ADC vs Voltaje (mV)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Hoja1!$G$1</c:f>
              <c:strCache>
                <c:ptCount val="1"/>
                <c:pt idx="0">
                  <c:v>Promedio ADC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Hoja1!$A$2:$A$197</c:f>
              <c:numCache>
                <c:formatCode>General</c:formatCode>
                <c:ptCount val="196"/>
                <c:pt idx="0">
                  <c:v>10</c:v>
                </c:pt>
                <c:pt idx="5">
                  <c:v>16</c:v>
                </c:pt>
                <c:pt idx="10">
                  <c:v>20</c:v>
                </c:pt>
                <c:pt idx="15">
                  <c:v>26</c:v>
                </c:pt>
                <c:pt idx="20">
                  <c:v>30</c:v>
                </c:pt>
                <c:pt idx="25">
                  <c:v>36</c:v>
                </c:pt>
                <c:pt idx="30">
                  <c:v>40</c:v>
                </c:pt>
                <c:pt idx="35">
                  <c:v>46</c:v>
                </c:pt>
                <c:pt idx="40">
                  <c:v>50</c:v>
                </c:pt>
                <c:pt idx="45">
                  <c:v>56</c:v>
                </c:pt>
                <c:pt idx="50">
                  <c:v>60</c:v>
                </c:pt>
                <c:pt idx="55">
                  <c:v>66</c:v>
                </c:pt>
                <c:pt idx="60">
                  <c:v>70</c:v>
                </c:pt>
                <c:pt idx="65">
                  <c:v>76</c:v>
                </c:pt>
                <c:pt idx="70">
                  <c:v>80</c:v>
                </c:pt>
                <c:pt idx="75">
                  <c:v>86</c:v>
                </c:pt>
                <c:pt idx="80">
                  <c:v>90</c:v>
                </c:pt>
                <c:pt idx="85">
                  <c:v>96</c:v>
                </c:pt>
                <c:pt idx="90">
                  <c:v>100</c:v>
                </c:pt>
                <c:pt idx="95">
                  <c:v>106</c:v>
                </c:pt>
                <c:pt idx="100">
                  <c:v>110</c:v>
                </c:pt>
                <c:pt idx="105">
                  <c:v>116</c:v>
                </c:pt>
                <c:pt idx="110">
                  <c:v>120</c:v>
                </c:pt>
                <c:pt idx="115">
                  <c:v>126</c:v>
                </c:pt>
                <c:pt idx="120">
                  <c:v>130</c:v>
                </c:pt>
                <c:pt idx="125">
                  <c:v>136</c:v>
                </c:pt>
                <c:pt idx="130">
                  <c:v>140</c:v>
                </c:pt>
                <c:pt idx="135">
                  <c:v>146</c:v>
                </c:pt>
                <c:pt idx="140">
                  <c:v>150</c:v>
                </c:pt>
                <c:pt idx="145">
                  <c:v>156</c:v>
                </c:pt>
                <c:pt idx="150">
                  <c:v>160</c:v>
                </c:pt>
                <c:pt idx="155">
                  <c:v>166</c:v>
                </c:pt>
                <c:pt idx="160">
                  <c:v>170</c:v>
                </c:pt>
                <c:pt idx="165">
                  <c:v>176</c:v>
                </c:pt>
                <c:pt idx="170">
                  <c:v>180</c:v>
                </c:pt>
                <c:pt idx="175">
                  <c:v>186</c:v>
                </c:pt>
                <c:pt idx="180">
                  <c:v>190</c:v>
                </c:pt>
                <c:pt idx="185">
                  <c:v>196</c:v>
                </c:pt>
                <c:pt idx="190">
                  <c:v>200</c:v>
                </c:pt>
                <c:pt idx="195">
                  <c:v>0</c:v>
                </c:pt>
              </c:numCache>
            </c:numRef>
          </c:xVal>
          <c:yVal>
            <c:numRef>
              <c:f>Hoja1!$G$2:$G$197</c:f>
              <c:numCache>
                <c:formatCode>General</c:formatCode>
                <c:ptCount val="196"/>
                <c:pt idx="0">
                  <c:v>41.8</c:v>
                </c:pt>
                <c:pt idx="5">
                  <c:v>75.400000000000006</c:v>
                </c:pt>
                <c:pt idx="10">
                  <c:v>98.4</c:v>
                </c:pt>
                <c:pt idx="15">
                  <c:v>132.19999999999999</c:v>
                </c:pt>
                <c:pt idx="20">
                  <c:v>154.4</c:v>
                </c:pt>
                <c:pt idx="25">
                  <c:v>189.8</c:v>
                </c:pt>
                <c:pt idx="30">
                  <c:v>209</c:v>
                </c:pt>
                <c:pt idx="35">
                  <c:v>245.6</c:v>
                </c:pt>
                <c:pt idx="40">
                  <c:v>267</c:v>
                </c:pt>
                <c:pt idx="45">
                  <c:v>299.60000000000002</c:v>
                </c:pt>
                <c:pt idx="50">
                  <c:v>324.39999999999998</c:v>
                </c:pt>
                <c:pt idx="55">
                  <c:v>362</c:v>
                </c:pt>
                <c:pt idx="60">
                  <c:v>384.2</c:v>
                </c:pt>
                <c:pt idx="65">
                  <c:v>418.4</c:v>
                </c:pt>
                <c:pt idx="70">
                  <c:v>433.2</c:v>
                </c:pt>
                <c:pt idx="75">
                  <c:v>469.6</c:v>
                </c:pt>
                <c:pt idx="80">
                  <c:v>496.6</c:v>
                </c:pt>
                <c:pt idx="85">
                  <c:v>533.6</c:v>
                </c:pt>
                <c:pt idx="90">
                  <c:v>551.4</c:v>
                </c:pt>
                <c:pt idx="95">
                  <c:v>586.20000000000005</c:v>
                </c:pt>
                <c:pt idx="100">
                  <c:v>605.4</c:v>
                </c:pt>
                <c:pt idx="105">
                  <c:v>640.79999999999995</c:v>
                </c:pt>
                <c:pt idx="110">
                  <c:v>666.8</c:v>
                </c:pt>
                <c:pt idx="115">
                  <c:v>701</c:v>
                </c:pt>
                <c:pt idx="120">
                  <c:v>724.4</c:v>
                </c:pt>
                <c:pt idx="125">
                  <c:v>756.2</c:v>
                </c:pt>
                <c:pt idx="130">
                  <c:v>782.6</c:v>
                </c:pt>
                <c:pt idx="135">
                  <c:v>815.6</c:v>
                </c:pt>
                <c:pt idx="140">
                  <c:v>836.2</c:v>
                </c:pt>
                <c:pt idx="145">
                  <c:v>869</c:v>
                </c:pt>
                <c:pt idx="150">
                  <c:v>890.4</c:v>
                </c:pt>
                <c:pt idx="155">
                  <c:v>921.2</c:v>
                </c:pt>
                <c:pt idx="160">
                  <c:v>929.6</c:v>
                </c:pt>
                <c:pt idx="165">
                  <c:v>962</c:v>
                </c:pt>
                <c:pt idx="170">
                  <c:v>979.2</c:v>
                </c:pt>
                <c:pt idx="175">
                  <c:v>993.6</c:v>
                </c:pt>
                <c:pt idx="180">
                  <c:v>999.2</c:v>
                </c:pt>
                <c:pt idx="185">
                  <c:v>997.8</c:v>
                </c:pt>
                <c:pt idx="190">
                  <c:v>1001.6</c:v>
                </c:pt>
                <c:pt idx="19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19422496"/>
        <c:axId val="-431155936"/>
      </c:scatterChart>
      <c:valAx>
        <c:axId val="-719422496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55936"/>
        <c:crosses val="autoZero"/>
        <c:crossBetween val="midCat"/>
      </c:valAx>
      <c:valAx>
        <c:axId val="-431155936"/>
        <c:scaling>
          <c:orientation val="minMax"/>
          <c:max val="1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9422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Hoja1!$J$6</c:f>
              <c:strCache>
                <c:ptCount val="1"/>
                <c:pt idx="0">
                  <c:v>Coincidencia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Hoja1!$I$7:$I$15</c:f>
              <c:numCache>
                <c:formatCode>General</c:formatCode>
                <c:ptCount val="9"/>
                <c:pt idx="0">
                  <c:v>600</c:v>
                </c:pt>
                <c:pt idx="1">
                  <c:v>650</c:v>
                </c:pt>
                <c:pt idx="2">
                  <c:v>700</c:v>
                </c:pt>
                <c:pt idx="3">
                  <c:v>750</c:v>
                </c:pt>
                <c:pt idx="4">
                  <c:v>800</c:v>
                </c:pt>
                <c:pt idx="5">
                  <c:v>850</c:v>
                </c:pt>
              </c:numCache>
            </c:numRef>
          </c:xVal>
          <c:yVal>
            <c:numRef>
              <c:f>Hoja1!$J$7:$J$15</c:f>
              <c:numCache>
                <c:formatCode>General</c:formatCode>
                <c:ptCount val="9"/>
                <c:pt idx="0">
                  <c:v>11.666666666666666</c:v>
                </c:pt>
                <c:pt idx="1">
                  <c:v>10.666666666666666</c:v>
                </c:pt>
                <c:pt idx="2">
                  <c:v>10.666666666666666</c:v>
                </c:pt>
                <c:pt idx="3">
                  <c:v>17</c:v>
                </c:pt>
                <c:pt idx="4">
                  <c:v>17</c:v>
                </c:pt>
                <c:pt idx="5">
                  <c:v>39.333333333333336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Hoja1!$K$6</c:f>
              <c:strCache>
                <c:ptCount val="1"/>
                <c:pt idx="0">
                  <c:v>Trigger/factor area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Hoja1!$I$7:$I$15</c:f>
              <c:numCache>
                <c:formatCode>General</c:formatCode>
                <c:ptCount val="9"/>
                <c:pt idx="0">
                  <c:v>600</c:v>
                </c:pt>
                <c:pt idx="1">
                  <c:v>650</c:v>
                </c:pt>
                <c:pt idx="2">
                  <c:v>700</c:v>
                </c:pt>
                <c:pt idx="3">
                  <c:v>750</c:v>
                </c:pt>
                <c:pt idx="4">
                  <c:v>800</c:v>
                </c:pt>
                <c:pt idx="5">
                  <c:v>850</c:v>
                </c:pt>
              </c:numCache>
            </c:numRef>
          </c:xVal>
          <c:yVal>
            <c:numRef>
              <c:f>Hoja1!$K$7:$K$15</c:f>
              <c:numCache>
                <c:formatCode>General</c:formatCode>
                <c:ptCount val="9"/>
                <c:pt idx="0">
                  <c:v>104.75887345679011</c:v>
                </c:pt>
                <c:pt idx="1">
                  <c:v>131.13425925925924</c:v>
                </c:pt>
                <c:pt idx="2">
                  <c:v>127.48456790123456</c:v>
                </c:pt>
                <c:pt idx="3">
                  <c:v>110.48804012345678</c:v>
                </c:pt>
                <c:pt idx="4">
                  <c:v>126.59336419753086</c:v>
                </c:pt>
                <c:pt idx="5">
                  <c:v>127.63310185185183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0409344"/>
        <c:axId val="-430407712"/>
      </c:scatterChart>
      <c:valAx>
        <c:axId val="-430409344"/>
        <c:scaling>
          <c:orientation val="minMax"/>
          <c:max val="850"/>
          <c:min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0407712"/>
        <c:crosses val="autoZero"/>
        <c:crossBetween val="midCat"/>
      </c:valAx>
      <c:valAx>
        <c:axId val="-43040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0409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Datos tomados con el</a:t>
            </a:r>
            <a:r>
              <a:rPr lang="es-MX" baseline="0" dirty="0"/>
              <a:t> detector </a:t>
            </a:r>
            <a:r>
              <a:rPr lang="es-MX" baseline="0" dirty="0" smtClean="0"/>
              <a:t>ch</a:t>
            </a:r>
          </a:p>
          <a:p>
            <a:pPr>
              <a:defRPr/>
            </a:pPr>
            <a:r>
              <a:rPr lang="es-MX" dirty="0" smtClean="0"/>
              <a:t>Conteos </a:t>
            </a:r>
            <a:r>
              <a:rPr lang="es-MX" dirty="0"/>
              <a:t>VS canales ADC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Hoja1!$D$1:$D$1001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Hoja1!$E$1:$E$1001</c:f>
              <c:numCache>
                <c:formatCode>General</c:formatCode>
                <c:ptCount val="1001"/>
                <c:pt idx="0">
                  <c:v>90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  <c:pt idx="4">
                  <c:v>0</c:v>
                </c:pt>
                <c:pt idx="5">
                  <c:v>1</c:v>
                </c:pt>
                <c:pt idx="6">
                  <c:v>5</c:v>
                </c:pt>
                <c:pt idx="7">
                  <c:v>21</c:v>
                </c:pt>
                <c:pt idx="8">
                  <c:v>90</c:v>
                </c:pt>
                <c:pt idx="9">
                  <c:v>192</c:v>
                </c:pt>
                <c:pt idx="10">
                  <c:v>237</c:v>
                </c:pt>
                <c:pt idx="11">
                  <c:v>202</c:v>
                </c:pt>
                <c:pt idx="12">
                  <c:v>208</c:v>
                </c:pt>
                <c:pt idx="13">
                  <c:v>183</c:v>
                </c:pt>
                <c:pt idx="14">
                  <c:v>180</c:v>
                </c:pt>
                <c:pt idx="15">
                  <c:v>139</c:v>
                </c:pt>
                <c:pt idx="16">
                  <c:v>136</c:v>
                </c:pt>
                <c:pt idx="17">
                  <c:v>127</c:v>
                </c:pt>
                <c:pt idx="18">
                  <c:v>110</c:v>
                </c:pt>
                <c:pt idx="19">
                  <c:v>102</c:v>
                </c:pt>
                <c:pt idx="20">
                  <c:v>91</c:v>
                </c:pt>
                <c:pt idx="21">
                  <c:v>94</c:v>
                </c:pt>
                <c:pt idx="22">
                  <c:v>87</c:v>
                </c:pt>
                <c:pt idx="23">
                  <c:v>72</c:v>
                </c:pt>
                <c:pt idx="24">
                  <c:v>57</c:v>
                </c:pt>
                <c:pt idx="25">
                  <c:v>66</c:v>
                </c:pt>
                <c:pt idx="26">
                  <c:v>56</c:v>
                </c:pt>
                <c:pt idx="27">
                  <c:v>49</c:v>
                </c:pt>
                <c:pt idx="28">
                  <c:v>44</c:v>
                </c:pt>
                <c:pt idx="29">
                  <c:v>58</c:v>
                </c:pt>
                <c:pt idx="30">
                  <c:v>57</c:v>
                </c:pt>
                <c:pt idx="31">
                  <c:v>43</c:v>
                </c:pt>
                <c:pt idx="32">
                  <c:v>43</c:v>
                </c:pt>
                <c:pt idx="33">
                  <c:v>46</c:v>
                </c:pt>
                <c:pt idx="34">
                  <c:v>44</c:v>
                </c:pt>
                <c:pt idx="35">
                  <c:v>41</c:v>
                </c:pt>
                <c:pt idx="36">
                  <c:v>38</c:v>
                </c:pt>
                <c:pt idx="37">
                  <c:v>33</c:v>
                </c:pt>
                <c:pt idx="38">
                  <c:v>32</c:v>
                </c:pt>
                <c:pt idx="39">
                  <c:v>30</c:v>
                </c:pt>
                <c:pt idx="40">
                  <c:v>33</c:v>
                </c:pt>
                <c:pt idx="41">
                  <c:v>38</c:v>
                </c:pt>
                <c:pt idx="42">
                  <c:v>32</c:v>
                </c:pt>
                <c:pt idx="43">
                  <c:v>24</c:v>
                </c:pt>
                <c:pt idx="44">
                  <c:v>26</c:v>
                </c:pt>
                <c:pt idx="45">
                  <c:v>26</c:v>
                </c:pt>
                <c:pt idx="46">
                  <c:v>20</c:v>
                </c:pt>
                <c:pt idx="47">
                  <c:v>24</c:v>
                </c:pt>
                <c:pt idx="48">
                  <c:v>16</c:v>
                </c:pt>
                <c:pt idx="49">
                  <c:v>14</c:v>
                </c:pt>
                <c:pt idx="50">
                  <c:v>14</c:v>
                </c:pt>
                <c:pt idx="51">
                  <c:v>23</c:v>
                </c:pt>
                <c:pt idx="52">
                  <c:v>27</c:v>
                </c:pt>
                <c:pt idx="53">
                  <c:v>14</c:v>
                </c:pt>
                <c:pt idx="54">
                  <c:v>18</c:v>
                </c:pt>
                <c:pt idx="55">
                  <c:v>16</c:v>
                </c:pt>
                <c:pt idx="56">
                  <c:v>14</c:v>
                </c:pt>
                <c:pt idx="57">
                  <c:v>19</c:v>
                </c:pt>
                <c:pt idx="58">
                  <c:v>21</c:v>
                </c:pt>
                <c:pt idx="59">
                  <c:v>17</c:v>
                </c:pt>
                <c:pt idx="60">
                  <c:v>11</c:v>
                </c:pt>
                <c:pt idx="61">
                  <c:v>10</c:v>
                </c:pt>
                <c:pt idx="62">
                  <c:v>17</c:v>
                </c:pt>
                <c:pt idx="63">
                  <c:v>15</c:v>
                </c:pt>
                <c:pt idx="64">
                  <c:v>20</c:v>
                </c:pt>
                <c:pt idx="65">
                  <c:v>16</c:v>
                </c:pt>
                <c:pt idx="66">
                  <c:v>20</c:v>
                </c:pt>
                <c:pt idx="67">
                  <c:v>17</c:v>
                </c:pt>
                <c:pt idx="68">
                  <c:v>11</c:v>
                </c:pt>
                <c:pt idx="69">
                  <c:v>17</c:v>
                </c:pt>
                <c:pt idx="70">
                  <c:v>9</c:v>
                </c:pt>
                <c:pt idx="71">
                  <c:v>14</c:v>
                </c:pt>
                <c:pt idx="72">
                  <c:v>14</c:v>
                </c:pt>
                <c:pt idx="73">
                  <c:v>21</c:v>
                </c:pt>
                <c:pt idx="74">
                  <c:v>13</c:v>
                </c:pt>
                <c:pt idx="75">
                  <c:v>13</c:v>
                </c:pt>
                <c:pt idx="76">
                  <c:v>11</c:v>
                </c:pt>
                <c:pt idx="77">
                  <c:v>12</c:v>
                </c:pt>
                <c:pt idx="78">
                  <c:v>9</c:v>
                </c:pt>
                <c:pt idx="79">
                  <c:v>17</c:v>
                </c:pt>
                <c:pt idx="80">
                  <c:v>14</c:v>
                </c:pt>
                <c:pt idx="81">
                  <c:v>23</c:v>
                </c:pt>
                <c:pt idx="82">
                  <c:v>14</c:v>
                </c:pt>
                <c:pt idx="83">
                  <c:v>12</c:v>
                </c:pt>
                <c:pt idx="84">
                  <c:v>9</c:v>
                </c:pt>
                <c:pt idx="85">
                  <c:v>11</c:v>
                </c:pt>
                <c:pt idx="86">
                  <c:v>18</c:v>
                </c:pt>
                <c:pt idx="87">
                  <c:v>7</c:v>
                </c:pt>
                <c:pt idx="88">
                  <c:v>11</c:v>
                </c:pt>
                <c:pt idx="89">
                  <c:v>18</c:v>
                </c:pt>
                <c:pt idx="90">
                  <c:v>9</c:v>
                </c:pt>
                <c:pt idx="91">
                  <c:v>14</c:v>
                </c:pt>
                <c:pt idx="92">
                  <c:v>13</c:v>
                </c:pt>
                <c:pt idx="93">
                  <c:v>12</c:v>
                </c:pt>
                <c:pt idx="94">
                  <c:v>11</c:v>
                </c:pt>
                <c:pt idx="95">
                  <c:v>17</c:v>
                </c:pt>
                <c:pt idx="96">
                  <c:v>12</c:v>
                </c:pt>
                <c:pt idx="97">
                  <c:v>11</c:v>
                </c:pt>
                <c:pt idx="98">
                  <c:v>11</c:v>
                </c:pt>
                <c:pt idx="99">
                  <c:v>12</c:v>
                </c:pt>
                <c:pt idx="100">
                  <c:v>13</c:v>
                </c:pt>
                <c:pt idx="101">
                  <c:v>10</c:v>
                </c:pt>
                <c:pt idx="102">
                  <c:v>14</c:v>
                </c:pt>
                <c:pt idx="103">
                  <c:v>9</c:v>
                </c:pt>
                <c:pt idx="104">
                  <c:v>27</c:v>
                </c:pt>
                <c:pt idx="105">
                  <c:v>7</c:v>
                </c:pt>
                <c:pt idx="106">
                  <c:v>12</c:v>
                </c:pt>
                <c:pt idx="107">
                  <c:v>13</c:v>
                </c:pt>
                <c:pt idx="108">
                  <c:v>13</c:v>
                </c:pt>
                <c:pt idx="109">
                  <c:v>14</c:v>
                </c:pt>
                <c:pt idx="110">
                  <c:v>16</c:v>
                </c:pt>
                <c:pt idx="111">
                  <c:v>12</c:v>
                </c:pt>
                <c:pt idx="112">
                  <c:v>14</c:v>
                </c:pt>
                <c:pt idx="113">
                  <c:v>22</c:v>
                </c:pt>
                <c:pt idx="114">
                  <c:v>18</c:v>
                </c:pt>
                <c:pt idx="115">
                  <c:v>17</c:v>
                </c:pt>
                <c:pt idx="116">
                  <c:v>19</c:v>
                </c:pt>
                <c:pt idx="117">
                  <c:v>14</c:v>
                </c:pt>
                <c:pt idx="118">
                  <c:v>14</c:v>
                </c:pt>
                <c:pt idx="119">
                  <c:v>19</c:v>
                </c:pt>
                <c:pt idx="120">
                  <c:v>14</c:v>
                </c:pt>
                <c:pt idx="121">
                  <c:v>14</c:v>
                </c:pt>
                <c:pt idx="122">
                  <c:v>14</c:v>
                </c:pt>
                <c:pt idx="123">
                  <c:v>8</c:v>
                </c:pt>
                <c:pt idx="124">
                  <c:v>23</c:v>
                </c:pt>
                <c:pt idx="125">
                  <c:v>18</c:v>
                </c:pt>
                <c:pt idx="126">
                  <c:v>12</c:v>
                </c:pt>
                <c:pt idx="127">
                  <c:v>20</c:v>
                </c:pt>
                <c:pt idx="128">
                  <c:v>14</c:v>
                </c:pt>
                <c:pt idx="129">
                  <c:v>15</c:v>
                </c:pt>
                <c:pt idx="130">
                  <c:v>14</c:v>
                </c:pt>
                <c:pt idx="131">
                  <c:v>18</c:v>
                </c:pt>
                <c:pt idx="132">
                  <c:v>19</c:v>
                </c:pt>
                <c:pt idx="133">
                  <c:v>19</c:v>
                </c:pt>
                <c:pt idx="134">
                  <c:v>17</c:v>
                </c:pt>
                <c:pt idx="135">
                  <c:v>17</c:v>
                </c:pt>
                <c:pt idx="136">
                  <c:v>8</c:v>
                </c:pt>
                <c:pt idx="137">
                  <c:v>17</c:v>
                </c:pt>
                <c:pt idx="138">
                  <c:v>17</c:v>
                </c:pt>
                <c:pt idx="139">
                  <c:v>15</c:v>
                </c:pt>
                <c:pt idx="140">
                  <c:v>12</c:v>
                </c:pt>
                <c:pt idx="141">
                  <c:v>15</c:v>
                </c:pt>
                <c:pt idx="142">
                  <c:v>11</c:v>
                </c:pt>
                <c:pt idx="143">
                  <c:v>16</c:v>
                </c:pt>
                <c:pt idx="144">
                  <c:v>16</c:v>
                </c:pt>
                <c:pt idx="145">
                  <c:v>11</c:v>
                </c:pt>
                <c:pt idx="146">
                  <c:v>20</c:v>
                </c:pt>
                <c:pt idx="147">
                  <c:v>16</c:v>
                </c:pt>
                <c:pt idx="148">
                  <c:v>11</c:v>
                </c:pt>
                <c:pt idx="149">
                  <c:v>13</c:v>
                </c:pt>
                <c:pt idx="150">
                  <c:v>8</c:v>
                </c:pt>
                <c:pt idx="151">
                  <c:v>11</c:v>
                </c:pt>
                <c:pt idx="152">
                  <c:v>11</c:v>
                </c:pt>
                <c:pt idx="153">
                  <c:v>8</c:v>
                </c:pt>
                <c:pt idx="154">
                  <c:v>15</c:v>
                </c:pt>
                <c:pt idx="155">
                  <c:v>20</c:v>
                </c:pt>
                <c:pt idx="156">
                  <c:v>12</c:v>
                </c:pt>
                <c:pt idx="157">
                  <c:v>21</c:v>
                </c:pt>
                <c:pt idx="158">
                  <c:v>9</c:v>
                </c:pt>
                <c:pt idx="159">
                  <c:v>18</c:v>
                </c:pt>
                <c:pt idx="160">
                  <c:v>11</c:v>
                </c:pt>
                <c:pt idx="161">
                  <c:v>18</c:v>
                </c:pt>
                <c:pt idx="162">
                  <c:v>14</c:v>
                </c:pt>
                <c:pt idx="163">
                  <c:v>10</c:v>
                </c:pt>
                <c:pt idx="164">
                  <c:v>12</c:v>
                </c:pt>
                <c:pt idx="165">
                  <c:v>13</c:v>
                </c:pt>
                <c:pt idx="166">
                  <c:v>10</c:v>
                </c:pt>
                <c:pt idx="167">
                  <c:v>16</c:v>
                </c:pt>
                <c:pt idx="168">
                  <c:v>10</c:v>
                </c:pt>
                <c:pt idx="169">
                  <c:v>8</c:v>
                </c:pt>
                <c:pt idx="170">
                  <c:v>12</c:v>
                </c:pt>
                <c:pt idx="171">
                  <c:v>10</c:v>
                </c:pt>
                <c:pt idx="172">
                  <c:v>9</c:v>
                </c:pt>
                <c:pt idx="173">
                  <c:v>14</c:v>
                </c:pt>
                <c:pt idx="174">
                  <c:v>5</c:v>
                </c:pt>
                <c:pt idx="175">
                  <c:v>10</c:v>
                </c:pt>
                <c:pt idx="176">
                  <c:v>7</c:v>
                </c:pt>
                <c:pt idx="177">
                  <c:v>12</c:v>
                </c:pt>
                <c:pt idx="178">
                  <c:v>10</c:v>
                </c:pt>
                <c:pt idx="179">
                  <c:v>11</c:v>
                </c:pt>
                <c:pt idx="180">
                  <c:v>9</c:v>
                </c:pt>
                <c:pt idx="181">
                  <c:v>10</c:v>
                </c:pt>
                <c:pt idx="182">
                  <c:v>10</c:v>
                </c:pt>
                <c:pt idx="183">
                  <c:v>8</c:v>
                </c:pt>
                <c:pt idx="184">
                  <c:v>8</c:v>
                </c:pt>
                <c:pt idx="185">
                  <c:v>9</c:v>
                </c:pt>
                <c:pt idx="186">
                  <c:v>8</c:v>
                </c:pt>
                <c:pt idx="187">
                  <c:v>6</c:v>
                </c:pt>
                <c:pt idx="188">
                  <c:v>5</c:v>
                </c:pt>
                <c:pt idx="189">
                  <c:v>5</c:v>
                </c:pt>
                <c:pt idx="190">
                  <c:v>9</c:v>
                </c:pt>
                <c:pt idx="191">
                  <c:v>7</c:v>
                </c:pt>
                <c:pt idx="192">
                  <c:v>7</c:v>
                </c:pt>
                <c:pt idx="193">
                  <c:v>4</c:v>
                </c:pt>
                <c:pt idx="194">
                  <c:v>7</c:v>
                </c:pt>
                <c:pt idx="195">
                  <c:v>9</c:v>
                </c:pt>
                <c:pt idx="196">
                  <c:v>3</c:v>
                </c:pt>
                <c:pt idx="197">
                  <c:v>9</c:v>
                </c:pt>
                <c:pt idx="198">
                  <c:v>15</c:v>
                </c:pt>
                <c:pt idx="199">
                  <c:v>4</c:v>
                </c:pt>
                <c:pt idx="200">
                  <c:v>9</c:v>
                </c:pt>
                <c:pt idx="201">
                  <c:v>4</c:v>
                </c:pt>
                <c:pt idx="202">
                  <c:v>6</c:v>
                </c:pt>
                <c:pt idx="203">
                  <c:v>7</c:v>
                </c:pt>
                <c:pt idx="204">
                  <c:v>11</c:v>
                </c:pt>
                <c:pt idx="205">
                  <c:v>5</c:v>
                </c:pt>
                <c:pt idx="206">
                  <c:v>2</c:v>
                </c:pt>
                <c:pt idx="207">
                  <c:v>13</c:v>
                </c:pt>
                <c:pt idx="208">
                  <c:v>12</c:v>
                </c:pt>
                <c:pt idx="209">
                  <c:v>8</c:v>
                </c:pt>
                <c:pt idx="210">
                  <c:v>7</c:v>
                </c:pt>
                <c:pt idx="211">
                  <c:v>5</c:v>
                </c:pt>
                <c:pt idx="212">
                  <c:v>7</c:v>
                </c:pt>
                <c:pt idx="213">
                  <c:v>8</c:v>
                </c:pt>
                <c:pt idx="214">
                  <c:v>3</c:v>
                </c:pt>
                <c:pt idx="215">
                  <c:v>15</c:v>
                </c:pt>
                <c:pt idx="216">
                  <c:v>7</c:v>
                </c:pt>
                <c:pt idx="217">
                  <c:v>6</c:v>
                </c:pt>
                <c:pt idx="218">
                  <c:v>7</c:v>
                </c:pt>
                <c:pt idx="219">
                  <c:v>5</c:v>
                </c:pt>
                <c:pt idx="220">
                  <c:v>8</c:v>
                </c:pt>
                <c:pt idx="221">
                  <c:v>2</c:v>
                </c:pt>
                <c:pt idx="222">
                  <c:v>3</c:v>
                </c:pt>
                <c:pt idx="223">
                  <c:v>7</c:v>
                </c:pt>
                <c:pt idx="224">
                  <c:v>9</c:v>
                </c:pt>
                <c:pt idx="225">
                  <c:v>4</c:v>
                </c:pt>
                <c:pt idx="226">
                  <c:v>5</c:v>
                </c:pt>
                <c:pt idx="227">
                  <c:v>3</c:v>
                </c:pt>
                <c:pt idx="228">
                  <c:v>10</c:v>
                </c:pt>
                <c:pt idx="229">
                  <c:v>6</c:v>
                </c:pt>
                <c:pt idx="230">
                  <c:v>4</c:v>
                </c:pt>
                <c:pt idx="231">
                  <c:v>6</c:v>
                </c:pt>
                <c:pt idx="232">
                  <c:v>3</c:v>
                </c:pt>
                <c:pt idx="233">
                  <c:v>8</c:v>
                </c:pt>
                <c:pt idx="234">
                  <c:v>11</c:v>
                </c:pt>
                <c:pt idx="235">
                  <c:v>8</c:v>
                </c:pt>
                <c:pt idx="236">
                  <c:v>3</c:v>
                </c:pt>
                <c:pt idx="237">
                  <c:v>5</c:v>
                </c:pt>
                <c:pt idx="238">
                  <c:v>2</c:v>
                </c:pt>
                <c:pt idx="239">
                  <c:v>4</c:v>
                </c:pt>
                <c:pt idx="240">
                  <c:v>6</c:v>
                </c:pt>
                <c:pt idx="241">
                  <c:v>5</c:v>
                </c:pt>
                <c:pt idx="242">
                  <c:v>6</c:v>
                </c:pt>
                <c:pt idx="243">
                  <c:v>4</c:v>
                </c:pt>
                <c:pt idx="244">
                  <c:v>6</c:v>
                </c:pt>
                <c:pt idx="245">
                  <c:v>2</c:v>
                </c:pt>
                <c:pt idx="246">
                  <c:v>5</c:v>
                </c:pt>
                <c:pt idx="247">
                  <c:v>5</c:v>
                </c:pt>
                <c:pt idx="248">
                  <c:v>4</c:v>
                </c:pt>
                <c:pt idx="249">
                  <c:v>8</c:v>
                </c:pt>
                <c:pt idx="250">
                  <c:v>1</c:v>
                </c:pt>
                <c:pt idx="251">
                  <c:v>5</c:v>
                </c:pt>
                <c:pt idx="252">
                  <c:v>6</c:v>
                </c:pt>
                <c:pt idx="253">
                  <c:v>4</c:v>
                </c:pt>
                <c:pt idx="254">
                  <c:v>6</c:v>
                </c:pt>
                <c:pt idx="255">
                  <c:v>2</c:v>
                </c:pt>
                <c:pt idx="256">
                  <c:v>3</c:v>
                </c:pt>
                <c:pt idx="257">
                  <c:v>2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2</c:v>
                </c:pt>
                <c:pt idx="262">
                  <c:v>4</c:v>
                </c:pt>
                <c:pt idx="263">
                  <c:v>2</c:v>
                </c:pt>
                <c:pt idx="264">
                  <c:v>3</c:v>
                </c:pt>
                <c:pt idx="265">
                  <c:v>6</c:v>
                </c:pt>
                <c:pt idx="266">
                  <c:v>1</c:v>
                </c:pt>
                <c:pt idx="267">
                  <c:v>7</c:v>
                </c:pt>
                <c:pt idx="268">
                  <c:v>12</c:v>
                </c:pt>
                <c:pt idx="269">
                  <c:v>4</c:v>
                </c:pt>
                <c:pt idx="270">
                  <c:v>5</c:v>
                </c:pt>
                <c:pt idx="271">
                  <c:v>4</c:v>
                </c:pt>
                <c:pt idx="272">
                  <c:v>5</c:v>
                </c:pt>
                <c:pt idx="273">
                  <c:v>5</c:v>
                </c:pt>
                <c:pt idx="274">
                  <c:v>9</c:v>
                </c:pt>
                <c:pt idx="275">
                  <c:v>4</c:v>
                </c:pt>
                <c:pt idx="276">
                  <c:v>3</c:v>
                </c:pt>
                <c:pt idx="277">
                  <c:v>3</c:v>
                </c:pt>
                <c:pt idx="278">
                  <c:v>2</c:v>
                </c:pt>
                <c:pt idx="279">
                  <c:v>5</c:v>
                </c:pt>
                <c:pt idx="280">
                  <c:v>3</c:v>
                </c:pt>
                <c:pt idx="281">
                  <c:v>3</c:v>
                </c:pt>
                <c:pt idx="282">
                  <c:v>8</c:v>
                </c:pt>
                <c:pt idx="283">
                  <c:v>4</c:v>
                </c:pt>
                <c:pt idx="284">
                  <c:v>4</c:v>
                </c:pt>
                <c:pt idx="285">
                  <c:v>4</c:v>
                </c:pt>
                <c:pt idx="286">
                  <c:v>3</c:v>
                </c:pt>
                <c:pt idx="287">
                  <c:v>2</c:v>
                </c:pt>
                <c:pt idx="288">
                  <c:v>4</c:v>
                </c:pt>
                <c:pt idx="289">
                  <c:v>3</c:v>
                </c:pt>
                <c:pt idx="290">
                  <c:v>5</c:v>
                </c:pt>
                <c:pt idx="291">
                  <c:v>1</c:v>
                </c:pt>
                <c:pt idx="292">
                  <c:v>2</c:v>
                </c:pt>
                <c:pt idx="293">
                  <c:v>4</c:v>
                </c:pt>
                <c:pt idx="294">
                  <c:v>7</c:v>
                </c:pt>
                <c:pt idx="295">
                  <c:v>3</c:v>
                </c:pt>
                <c:pt idx="296">
                  <c:v>6</c:v>
                </c:pt>
                <c:pt idx="297">
                  <c:v>3</c:v>
                </c:pt>
                <c:pt idx="298">
                  <c:v>3</c:v>
                </c:pt>
                <c:pt idx="299">
                  <c:v>6</c:v>
                </c:pt>
                <c:pt idx="300">
                  <c:v>2</c:v>
                </c:pt>
                <c:pt idx="301">
                  <c:v>2</c:v>
                </c:pt>
                <c:pt idx="302">
                  <c:v>1</c:v>
                </c:pt>
                <c:pt idx="303">
                  <c:v>1</c:v>
                </c:pt>
                <c:pt idx="304">
                  <c:v>2</c:v>
                </c:pt>
                <c:pt idx="305">
                  <c:v>1</c:v>
                </c:pt>
                <c:pt idx="306">
                  <c:v>4</c:v>
                </c:pt>
                <c:pt idx="307">
                  <c:v>3</c:v>
                </c:pt>
                <c:pt idx="308">
                  <c:v>2</c:v>
                </c:pt>
                <c:pt idx="309">
                  <c:v>3</c:v>
                </c:pt>
                <c:pt idx="310">
                  <c:v>1</c:v>
                </c:pt>
                <c:pt idx="311">
                  <c:v>5</c:v>
                </c:pt>
                <c:pt idx="312">
                  <c:v>1</c:v>
                </c:pt>
                <c:pt idx="313">
                  <c:v>3</c:v>
                </c:pt>
                <c:pt idx="314">
                  <c:v>0</c:v>
                </c:pt>
                <c:pt idx="315">
                  <c:v>3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3</c:v>
                </c:pt>
                <c:pt idx="320">
                  <c:v>0</c:v>
                </c:pt>
                <c:pt idx="321">
                  <c:v>3</c:v>
                </c:pt>
                <c:pt idx="322">
                  <c:v>2</c:v>
                </c:pt>
                <c:pt idx="323">
                  <c:v>0</c:v>
                </c:pt>
                <c:pt idx="324">
                  <c:v>1</c:v>
                </c:pt>
                <c:pt idx="325">
                  <c:v>3</c:v>
                </c:pt>
                <c:pt idx="326">
                  <c:v>2</c:v>
                </c:pt>
                <c:pt idx="327">
                  <c:v>2</c:v>
                </c:pt>
                <c:pt idx="328">
                  <c:v>1</c:v>
                </c:pt>
                <c:pt idx="329">
                  <c:v>1</c:v>
                </c:pt>
                <c:pt idx="330">
                  <c:v>2</c:v>
                </c:pt>
                <c:pt idx="331">
                  <c:v>1</c:v>
                </c:pt>
                <c:pt idx="332">
                  <c:v>2</c:v>
                </c:pt>
                <c:pt idx="333">
                  <c:v>3</c:v>
                </c:pt>
                <c:pt idx="334">
                  <c:v>2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4</c:v>
                </c:pt>
                <c:pt idx="339">
                  <c:v>1</c:v>
                </c:pt>
                <c:pt idx="340">
                  <c:v>1</c:v>
                </c:pt>
                <c:pt idx="341">
                  <c:v>2</c:v>
                </c:pt>
                <c:pt idx="342">
                  <c:v>3</c:v>
                </c:pt>
                <c:pt idx="343">
                  <c:v>1</c:v>
                </c:pt>
                <c:pt idx="344">
                  <c:v>5</c:v>
                </c:pt>
                <c:pt idx="345">
                  <c:v>3</c:v>
                </c:pt>
                <c:pt idx="346">
                  <c:v>0</c:v>
                </c:pt>
                <c:pt idx="347">
                  <c:v>1</c:v>
                </c:pt>
                <c:pt idx="348">
                  <c:v>1</c:v>
                </c:pt>
                <c:pt idx="349">
                  <c:v>0</c:v>
                </c:pt>
                <c:pt idx="350">
                  <c:v>3</c:v>
                </c:pt>
                <c:pt idx="351">
                  <c:v>0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1</c:v>
                </c:pt>
                <c:pt idx="356">
                  <c:v>3</c:v>
                </c:pt>
                <c:pt idx="357">
                  <c:v>4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0</c:v>
                </c:pt>
                <c:pt idx="364">
                  <c:v>1</c:v>
                </c:pt>
                <c:pt idx="365">
                  <c:v>1</c:v>
                </c:pt>
                <c:pt idx="366">
                  <c:v>0</c:v>
                </c:pt>
                <c:pt idx="367">
                  <c:v>1</c:v>
                </c:pt>
                <c:pt idx="368">
                  <c:v>0</c:v>
                </c:pt>
                <c:pt idx="369">
                  <c:v>2</c:v>
                </c:pt>
                <c:pt idx="370">
                  <c:v>1</c:v>
                </c:pt>
                <c:pt idx="371">
                  <c:v>0</c:v>
                </c:pt>
                <c:pt idx="372">
                  <c:v>1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1</c:v>
                </c:pt>
                <c:pt idx="377">
                  <c:v>0</c:v>
                </c:pt>
                <c:pt idx="378">
                  <c:v>1</c:v>
                </c:pt>
                <c:pt idx="379">
                  <c:v>2</c:v>
                </c:pt>
                <c:pt idx="380">
                  <c:v>0</c:v>
                </c:pt>
                <c:pt idx="381">
                  <c:v>2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2</c:v>
                </c:pt>
                <c:pt idx="387">
                  <c:v>0</c:v>
                </c:pt>
                <c:pt idx="388">
                  <c:v>1</c:v>
                </c:pt>
                <c:pt idx="389">
                  <c:v>0</c:v>
                </c:pt>
                <c:pt idx="390">
                  <c:v>0</c:v>
                </c:pt>
                <c:pt idx="391">
                  <c:v>3</c:v>
                </c:pt>
                <c:pt idx="392">
                  <c:v>1</c:v>
                </c:pt>
                <c:pt idx="393">
                  <c:v>1</c:v>
                </c:pt>
                <c:pt idx="394">
                  <c:v>5</c:v>
                </c:pt>
                <c:pt idx="395">
                  <c:v>1</c:v>
                </c:pt>
                <c:pt idx="396">
                  <c:v>1</c:v>
                </c:pt>
                <c:pt idx="397">
                  <c:v>2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1</c:v>
                </c:pt>
                <c:pt idx="402">
                  <c:v>0</c:v>
                </c:pt>
                <c:pt idx="403">
                  <c:v>1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1</c:v>
                </c:pt>
                <c:pt idx="408">
                  <c:v>0</c:v>
                </c:pt>
                <c:pt idx="409">
                  <c:v>0</c:v>
                </c:pt>
                <c:pt idx="410">
                  <c:v>1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1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1</c:v>
                </c:pt>
                <c:pt idx="420">
                  <c:v>0</c:v>
                </c:pt>
                <c:pt idx="421">
                  <c:v>2</c:v>
                </c:pt>
                <c:pt idx="422">
                  <c:v>1</c:v>
                </c:pt>
                <c:pt idx="423">
                  <c:v>2</c:v>
                </c:pt>
                <c:pt idx="424">
                  <c:v>3</c:v>
                </c:pt>
                <c:pt idx="425">
                  <c:v>0</c:v>
                </c:pt>
                <c:pt idx="426">
                  <c:v>0</c:v>
                </c:pt>
                <c:pt idx="427">
                  <c:v>1</c:v>
                </c:pt>
                <c:pt idx="428">
                  <c:v>0</c:v>
                </c:pt>
                <c:pt idx="429">
                  <c:v>1</c:v>
                </c:pt>
                <c:pt idx="430">
                  <c:v>0</c:v>
                </c:pt>
                <c:pt idx="431">
                  <c:v>1</c:v>
                </c:pt>
                <c:pt idx="432">
                  <c:v>2</c:v>
                </c:pt>
                <c:pt idx="433">
                  <c:v>1</c:v>
                </c:pt>
                <c:pt idx="434">
                  <c:v>0</c:v>
                </c:pt>
                <c:pt idx="435">
                  <c:v>0</c:v>
                </c:pt>
                <c:pt idx="436">
                  <c:v>1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1</c:v>
                </c:pt>
                <c:pt idx="443">
                  <c:v>0</c:v>
                </c:pt>
                <c:pt idx="444">
                  <c:v>0</c:v>
                </c:pt>
                <c:pt idx="445">
                  <c:v>1</c:v>
                </c:pt>
                <c:pt idx="446">
                  <c:v>1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3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2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1</c:v>
                </c:pt>
                <c:pt idx="465">
                  <c:v>1</c:v>
                </c:pt>
                <c:pt idx="466">
                  <c:v>0</c:v>
                </c:pt>
                <c:pt idx="467">
                  <c:v>0</c:v>
                </c:pt>
                <c:pt idx="468">
                  <c:v>1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1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1</c:v>
                </c:pt>
                <c:pt idx="482">
                  <c:v>0</c:v>
                </c:pt>
                <c:pt idx="483">
                  <c:v>1</c:v>
                </c:pt>
                <c:pt idx="484">
                  <c:v>0</c:v>
                </c:pt>
                <c:pt idx="485">
                  <c:v>1</c:v>
                </c:pt>
                <c:pt idx="486">
                  <c:v>1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1</c:v>
                </c:pt>
                <c:pt idx="502">
                  <c:v>0</c:v>
                </c:pt>
                <c:pt idx="503">
                  <c:v>0</c:v>
                </c:pt>
                <c:pt idx="504">
                  <c:v>1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1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2</c:v>
                </c:pt>
                <c:pt idx="537">
                  <c:v>1</c:v>
                </c:pt>
                <c:pt idx="538">
                  <c:v>1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1</c:v>
                </c:pt>
                <c:pt idx="554">
                  <c:v>1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1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1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1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1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1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1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1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1</c:v>
                </c:pt>
                <c:pt idx="687">
                  <c:v>0</c:v>
                </c:pt>
                <c:pt idx="688">
                  <c:v>1</c:v>
                </c:pt>
                <c:pt idx="689">
                  <c:v>0</c:v>
                </c:pt>
                <c:pt idx="690">
                  <c:v>1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1</c:v>
                </c:pt>
                <c:pt idx="708">
                  <c:v>1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1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1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0414240"/>
        <c:axId val="-430412608"/>
      </c:scatterChart>
      <c:valAx>
        <c:axId val="-430414240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0412608"/>
        <c:crosses val="autoZero"/>
        <c:crossBetween val="midCat"/>
      </c:valAx>
      <c:valAx>
        <c:axId val="-43041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0414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98818897637794E-2"/>
          <c:y val="2.7708151064450279E-2"/>
          <c:w val="0.87188451443569559"/>
          <c:h val="0.8335961650627005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Hoja2!$A$1:$A$21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89</c:v>
                </c:pt>
                <c:pt idx="4">
                  <c:v>178</c:v>
                </c:pt>
                <c:pt idx="5">
                  <c:v>205</c:v>
                </c:pt>
                <c:pt idx="6">
                  <c:v>171</c:v>
                </c:pt>
                <c:pt idx="7">
                  <c:v>115</c:v>
                </c:pt>
                <c:pt idx="8">
                  <c:v>66</c:v>
                </c:pt>
                <c:pt idx="9">
                  <c:v>31</c:v>
                </c:pt>
                <c:pt idx="10">
                  <c:v>10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1154304"/>
        <c:axId val="-431156480"/>
      </c:scatterChart>
      <c:valAx>
        <c:axId val="-431154304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56480"/>
        <c:crosses val="autoZero"/>
        <c:crossBetween val="midCat"/>
      </c:valAx>
      <c:valAx>
        <c:axId val="-4311564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54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Conteos vs canal</a:t>
            </a:r>
            <a:r>
              <a:rPr lang="en-US" baseline="0"/>
              <a:t> </a:t>
            </a:r>
            <a:r>
              <a:rPr lang="en-US"/>
              <a:t>ADC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Hoja1!$E$151:$E$256</c:f>
              <c:numCache>
                <c:formatCode>General</c:formatCode>
                <c:ptCount val="106"/>
                <c:pt idx="0">
                  <c:v>150</c:v>
                </c:pt>
                <c:pt idx="1">
                  <c:v>151</c:v>
                </c:pt>
                <c:pt idx="2">
                  <c:v>152</c:v>
                </c:pt>
                <c:pt idx="3">
                  <c:v>153</c:v>
                </c:pt>
                <c:pt idx="4">
                  <c:v>154</c:v>
                </c:pt>
                <c:pt idx="5">
                  <c:v>155</c:v>
                </c:pt>
                <c:pt idx="6">
                  <c:v>156</c:v>
                </c:pt>
                <c:pt idx="7">
                  <c:v>157</c:v>
                </c:pt>
                <c:pt idx="8">
                  <c:v>158</c:v>
                </c:pt>
                <c:pt idx="9">
                  <c:v>159</c:v>
                </c:pt>
                <c:pt idx="10">
                  <c:v>160</c:v>
                </c:pt>
                <c:pt idx="11">
                  <c:v>161</c:v>
                </c:pt>
                <c:pt idx="12">
                  <c:v>162</c:v>
                </c:pt>
                <c:pt idx="13">
                  <c:v>163</c:v>
                </c:pt>
                <c:pt idx="14">
                  <c:v>164</c:v>
                </c:pt>
                <c:pt idx="15">
                  <c:v>165</c:v>
                </c:pt>
                <c:pt idx="16">
                  <c:v>166</c:v>
                </c:pt>
                <c:pt idx="17">
                  <c:v>167</c:v>
                </c:pt>
                <c:pt idx="18">
                  <c:v>168</c:v>
                </c:pt>
                <c:pt idx="19">
                  <c:v>169</c:v>
                </c:pt>
                <c:pt idx="20">
                  <c:v>170</c:v>
                </c:pt>
                <c:pt idx="21">
                  <c:v>171</c:v>
                </c:pt>
                <c:pt idx="22">
                  <c:v>172</c:v>
                </c:pt>
                <c:pt idx="23">
                  <c:v>173</c:v>
                </c:pt>
                <c:pt idx="24">
                  <c:v>174</c:v>
                </c:pt>
                <c:pt idx="25">
                  <c:v>175</c:v>
                </c:pt>
                <c:pt idx="26">
                  <c:v>176</c:v>
                </c:pt>
                <c:pt idx="27">
                  <c:v>177</c:v>
                </c:pt>
                <c:pt idx="28">
                  <c:v>178</c:v>
                </c:pt>
                <c:pt idx="29">
                  <c:v>179</c:v>
                </c:pt>
                <c:pt idx="30">
                  <c:v>180</c:v>
                </c:pt>
                <c:pt idx="31">
                  <c:v>181</c:v>
                </c:pt>
                <c:pt idx="32">
                  <c:v>182</c:v>
                </c:pt>
                <c:pt idx="33">
                  <c:v>183</c:v>
                </c:pt>
                <c:pt idx="34">
                  <c:v>184</c:v>
                </c:pt>
                <c:pt idx="35">
                  <c:v>185</c:v>
                </c:pt>
                <c:pt idx="36">
                  <c:v>186</c:v>
                </c:pt>
                <c:pt idx="37">
                  <c:v>187</c:v>
                </c:pt>
                <c:pt idx="38">
                  <c:v>188</c:v>
                </c:pt>
                <c:pt idx="39">
                  <c:v>189</c:v>
                </c:pt>
                <c:pt idx="40">
                  <c:v>190</c:v>
                </c:pt>
                <c:pt idx="41">
                  <c:v>191</c:v>
                </c:pt>
                <c:pt idx="42">
                  <c:v>192</c:v>
                </c:pt>
                <c:pt idx="43">
                  <c:v>193</c:v>
                </c:pt>
                <c:pt idx="44">
                  <c:v>194</c:v>
                </c:pt>
                <c:pt idx="45">
                  <c:v>195</c:v>
                </c:pt>
                <c:pt idx="46">
                  <c:v>196</c:v>
                </c:pt>
                <c:pt idx="47">
                  <c:v>197</c:v>
                </c:pt>
                <c:pt idx="48">
                  <c:v>198</c:v>
                </c:pt>
                <c:pt idx="49">
                  <c:v>199</c:v>
                </c:pt>
                <c:pt idx="50">
                  <c:v>200</c:v>
                </c:pt>
                <c:pt idx="51">
                  <c:v>201</c:v>
                </c:pt>
                <c:pt idx="52">
                  <c:v>202</c:v>
                </c:pt>
                <c:pt idx="53">
                  <c:v>203</c:v>
                </c:pt>
                <c:pt idx="54">
                  <c:v>204</c:v>
                </c:pt>
                <c:pt idx="55">
                  <c:v>205</c:v>
                </c:pt>
                <c:pt idx="56">
                  <c:v>206</c:v>
                </c:pt>
                <c:pt idx="57">
                  <c:v>207</c:v>
                </c:pt>
                <c:pt idx="58">
                  <c:v>208</c:v>
                </c:pt>
                <c:pt idx="59">
                  <c:v>209</c:v>
                </c:pt>
                <c:pt idx="60">
                  <c:v>210</c:v>
                </c:pt>
                <c:pt idx="61">
                  <c:v>211</c:v>
                </c:pt>
                <c:pt idx="62">
                  <c:v>212</c:v>
                </c:pt>
                <c:pt idx="63">
                  <c:v>213</c:v>
                </c:pt>
                <c:pt idx="64">
                  <c:v>214</c:v>
                </c:pt>
                <c:pt idx="65">
                  <c:v>215</c:v>
                </c:pt>
                <c:pt idx="66">
                  <c:v>216</c:v>
                </c:pt>
                <c:pt idx="67">
                  <c:v>217</c:v>
                </c:pt>
                <c:pt idx="68">
                  <c:v>218</c:v>
                </c:pt>
                <c:pt idx="69">
                  <c:v>219</c:v>
                </c:pt>
                <c:pt idx="70">
                  <c:v>220</c:v>
                </c:pt>
                <c:pt idx="71">
                  <c:v>221</c:v>
                </c:pt>
                <c:pt idx="72">
                  <c:v>222</c:v>
                </c:pt>
                <c:pt idx="73">
                  <c:v>223</c:v>
                </c:pt>
                <c:pt idx="74">
                  <c:v>224</c:v>
                </c:pt>
                <c:pt idx="75">
                  <c:v>225</c:v>
                </c:pt>
                <c:pt idx="76">
                  <c:v>226</c:v>
                </c:pt>
                <c:pt idx="77">
                  <c:v>227</c:v>
                </c:pt>
                <c:pt idx="78">
                  <c:v>228</c:v>
                </c:pt>
                <c:pt idx="79">
                  <c:v>229</c:v>
                </c:pt>
                <c:pt idx="80">
                  <c:v>230</c:v>
                </c:pt>
                <c:pt idx="81">
                  <c:v>231</c:v>
                </c:pt>
                <c:pt idx="82">
                  <c:v>232</c:v>
                </c:pt>
                <c:pt idx="83">
                  <c:v>233</c:v>
                </c:pt>
                <c:pt idx="84">
                  <c:v>234</c:v>
                </c:pt>
                <c:pt idx="85">
                  <c:v>235</c:v>
                </c:pt>
                <c:pt idx="86">
                  <c:v>236</c:v>
                </c:pt>
                <c:pt idx="87">
                  <c:v>237</c:v>
                </c:pt>
                <c:pt idx="88">
                  <c:v>238</c:v>
                </c:pt>
                <c:pt idx="89">
                  <c:v>239</c:v>
                </c:pt>
                <c:pt idx="90">
                  <c:v>240</c:v>
                </c:pt>
                <c:pt idx="91">
                  <c:v>241</c:v>
                </c:pt>
                <c:pt idx="92">
                  <c:v>242</c:v>
                </c:pt>
                <c:pt idx="93">
                  <c:v>243</c:v>
                </c:pt>
                <c:pt idx="94">
                  <c:v>244</c:v>
                </c:pt>
                <c:pt idx="95">
                  <c:v>245</c:v>
                </c:pt>
                <c:pt idx="96">
                  <c:v>246</c:v>
                </c:pt>
                <c:pt idx="97">
                  <c:v>247</c:v>
                </c:pt>
                <c:pt idx="98">
                  <c:v>248</c:v>
                </c:pt>
                <c:pt idx="99">
                  <c:v>249</c:v>
                </c:pt>
                <c:pt idx="100">
                  <c:v>250</c:v>
                </c:pt>
                <c:pt idx="101">
                  <c:v>251</c:v>
                </c:pt>
                <c:pt idx="102">
                  <c:v>252</c:v>
                </c:pt>
                <c:pt idx="103">
                  <c:v>253</c:v>
                </c:pt>
                <c:pt idx="104">
                  <c:v>254</c:v>
                </c:pt>
                <c:pt idx="105">
                  <c:v>255</c:v>
                </c:pt>
              </c:numCache>
            </c:numRef>
          </c:xVal>
          <c:yVal>
            <c:numRef>
              <c:f>Hoja1!$F$151:$F$256</c:f>
              <c:numCache>
                <c:formatCode>General</c:formatCode>
                <c:ptCount val="1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3</c:v>
                </c:pt>
                <c:pt idx="41">
                  <c:v>20</c:v>
                </c:pt>
                <c:pt idx="42">
                  <c:v>34</c:v>
                </c:pt>
                <c:pt idx="43">
                  <c:v>32</c:v>
                </c:pt>
                <c:pt idx="44">
                  <c:v>63</c:v>
                </c:pt>
                <c:pt idx="45">
                  <c:v>57</c:v>
                </c:pt>
                <c:pt idx="46">
                  <c:v>67</c:v>
                </c:pt>
                <c:pt idx="47">
                  <c:v>95</c:v>
                </c:pt>
                <c:pt idx="48">
                  <c:v>133</c:v>
                </c:pt>
                <c:pt idx="49">
                  <c:v>137</c:v>
                </c:pt>
                <c:pt idx="50">
                  <c:v>270</c:v>
                </c:pt>
                <c:pt idx="51">
                  <c:v>780</c:v>
                </c:pt>
                <c:pt idx="52">
                  <c:v>1235</c:v>
                </c:pt>
                <c:pt idx="53">
                  <c:v>1907</c:v>
                </c:pt>
                <c:pt idx="54">
                  <c:v>2656</c:v>
                </c:pt>
                <c:pt idx="55">
                  <c:v>3582</c:v>
                </c:pt>
                <c:pt idx="56">
                  <c:v>2104</c:v>
                </c:pt>
                <c:pt idx="57">
                  <c:v>1531</c:v>
                </c:pt>
                <c:pt idx="58">
                  <c:v>504</c:v>
                </c:pt>
                <c:pt idx="59">
                  <c:v>69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2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  <c:pt idx="81">
                  <c:v>1</c:v>
                </c:pt>
                <c:pt idx="82">
                  <c:v>2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0</c:v>
                </c:pt>
                <c:pt idx="104">
                  <c:v>0</c:v>
                </c:pt>
                <c:pt idx="105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1149408"/>
        <c:axId val="-431154848"/>
      </c:scatterChart>
      <c:valAx>
        <c:axId val="-431149408"/>
        <c:scaling>
          <c:orientation val="minMax"/>
          <c:max val="250"/>
          <c:min val="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54848"/>
        <c:crosses val="autoZero"/>
        <c:crossBetween val="midCat"/>
      </c:valAx>
      <c:valAx>
        <c:axId val="-43115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49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Pulso</a:t>
            </a:r>
            <a:r>
              <a:rPr lang="es-MX" baseline="0"/>
              <a:t> sin reconstruir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Hoja1!$A$1:$A$26</c:f>
              <c:numCache>
                <c:formatCode>General</c:formatCode>
                <c:ptCount val="2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53</c:v>
                </c:pt>
                <c:pt idx="7">
                  <c:v>120</c:v>
                </c:pt>
                <c:pt idx="8">
                  <c:v>65</c:v>
                </c:pt>
                <c:pt idx="9">
                  <c:v>134</c:v>
                </c:pt>
                <c:pt idx="10">
                  <c:v>20</c:v>
                </c:pt>
                <c:pt idx="11">
                  <c:v>55</c:v>
                </c:pt>
                <c:pt idx="12">
                  <c:v>124</c:v>
                </c:pt>
                <c:pt idx="13">
                  <c:v>224</c:v>
                </c:pt>
                <c:pt idx="14">
                  <c:v>64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1153760"/>
        <c:axId val="-431148320"/>
      </c:scatterChart>
      <c:valAx>
        <c:axId val="-431153760"/>
        <c:scaling>
          <c:orientation val="minMax"/>
          <c:max val="2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48320"/>
        <c:crosses val="autoZero"/>
        <c:crossBetween val="midCat"/>
      </c:valAx>
      <c:valAx>
        <c:axId val="-43114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53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Pulso</a:t>
            </a:r>
            <a:r>
              <a:rPr lang="es-MX" baseline="0"/>
              <a:t> reconstruido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Hoja1!$B$1:$B$20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53</c:v>
                </c:pt>
                <c:pt idx="5">
                  <c:v>94</c:v>
                </c:pt>
                <c:pt idx="6">
                  <c:v>100</c:v>
                </c:pt>
                <c:pt idx="7">
                  <c:v>82</c:v>
                </c:pt>
                <c:pt idx="8">
                  <c:v>55</c:v>
                </c:pt>
                <c:pt idx="9">
                  <c:v>31</c:v>
                </c:pt>
                <c:pt idx="10">
                  <c:v>14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1150496"/>
        <c:axId val="-431147776"/>
      </c:scatterChart>
      <c:valAx>
        <c:axId val="-43115049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47776"/>
        <c:crosses val="autoZero"/>
        <c:crossBetween val="midCat"/>
      </c:valAx>
      <c:valAx>
        <c:axId val="-43114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50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Pulso generado por el FPGA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prueba4_INT_10b_ok2!$F$36:$F$60</c:f>
              <c:numCache>
                <c:formatCode>General</c:formatCode>
                <c:ptCount val="25"/>
                <c:pt idx="4">
                  <c:v>3</c:v>
                </c:pt>
                <c:pt idx="5">
                  <c:v>15</c:v>
                </c:pt>
                <c:pt idx="6">
                  <c:v>25</c:v>
                </c:pt>
                <c:pt idx="7">
                  <c:v>82</c:v>
                </c:pt>
                <c:pt idx="8">
                  <c:v>167</c:v>
                </c:pt>
                <c:pt idx="9">
                  <c:v>300</c:v>
                </c:pt>
                <c:pt idx="10">
                  <c:v>469</c:v>
                </c:pt>
                <c:pt idx="11">
                  <c:v>654</c:v>
                </c:pt>
                <c:pt idx="12">
                  <c:v>714</c:v>
                </c:pt>
                <c:pt idx="13">
                  <c:v>614</c:v>
                </c:pt>
                <c:pt idx="14">
                  <c:v>445</c:v>
                </c:pt>
                <c:pt idx="15">
                  <c:v>287</c:v>
                </c:pt>
                <c:pt idx="16">
                  <c:v>180</c:v>
                </c:pt>
                <c:pt idx="17">
                  <c:v>110</c:v>
                </c:pt>
                <c:pt idx="18">
                  <c:v>70</c:v>
                </c:pt>
                <c:pt idx="19">
                  <c:v>14</c:v>
                </c:pt>
                <c:pt idx="20">
                  <c:v>20</c:v>
                </c:pt>
                <c:pt idx="21">
                  <c:v>10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1146688"/>
        <c:axId val="-431152672"/>
      </c:scatterChart>
      <c:valAx>
        <c:axId val="-431146688"/>
        <c:scaling>
          <c:orientation val="minMax"/>
          <c:max val="20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52672"/>
        <c:crosses val="autoZero"/>
        <c:crossBetween val="midCat"/>
      </c:valAx>
      <c:valAx>
        <c:axId val="-43115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46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Conteos</a:t>
            </a:r>
            <a:r>
              <a:rPr lang="es-MX" baseline="0"/>
              <a:t> vs canales ADC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prueba4_INT_10b_ok2!$D$1:$D$976</c:f>
              <c:numCache>
                <c:formatCode>General</c:formatCode>
                <c:ptCount val="9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</c:numCache>
            </c:numRef>
          </c:xVal>
          <c:yVal>
            <c:numRef>
              <c:f>prueba4_INT_10b_ok2!$E$1:$E$976</c:f>
              <c:numCache>
                <c:formatCode>General</c:formatCode>
                <c:ptCount val="97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89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1145056"/>
        <c:axId val="-431143968"/>
      </c:scatterChart>
      <c:valAx>
        <c:axId val="-431145056"/>
        <c:scaling>
          <c:orientation val="minMax"/>
          <c:max val="850"/>
          <c:min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43968"/>
        <c:crosses val="autoZero"/>
        <c:crossBetween val="midCat"/>
      </c:valAx>
      <c:valAx>
        <c:axId val="-4311439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45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Conteos</a:t>
            </a:r>
            <a:r>
              <a:rPr lang="es-MX" baseline="0"/>
              <a:t> vs canales ADC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prueba4_INT_10b_ok2!$D$1:$D$976</c:f>
              <c:numCache>
                <c:formatCode>General</c:formatCode>
                <c:ptCount val="9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</c:numCache>
            </c:numRef>
          </c:xVal>
          <c:yVal>
            <c:numRef>
              <c:f>prueba4_INT_10b_ok2!$E$1:$E$976</c:f>
              <c:numCache>
                <c:formatCode>General</c:formatCode>
                <c:ptCount val="97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89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1158112"/>
        <c:axId val="-431151584"/>
      </c:scatterChart>
      <c:valAx>
        <c:axId val="-431158112"/>
        <c:scaling>
          <c:orientation val="minMax"/>
          <c:max val="850"/>
          <c:min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51584"/>
        <c:crosses val="autoZero"/>
        <c:crossBetween val="midCat"/>
      </c:valAx>
      <c:valAx>
        <c:axId val="-4311515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1158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Conteos vs canal</a:t>
            </a:r>
            <a:r>
              <a:rPr lang="en-US" baseline="0"/>
              <a:t> </a:t>
            </a:r>
            <a:r>
              <a:rPr lang="en-US"/>
              <a:t>ADC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Hoja1!$E$151:$E$256</c:f>
              <c:numCache>
                <c:formatCode>General</c:formatCode>
                <c:ptCount val="106"/>
                <c:pt idx="0">
                  <c:v>150</c:v>
                </c:pt>
                <c:pt idx="1">
                  <c:v>151</c:v>
                </c:pt>
                <c:pt idx="2">
                  <c:v>152</c:v>
                </c:pt>
                <c:pt idx="3">
                  <c:v>153</c:v>
                </c:pt>
                <c:pt idx="4">
                  <c:v>154</c:v>
                </c:pt>
                <c:pt idx="5">
                  <c:v>155</c:v>
                </c:pt>
                <c:pt idx="6">
                  <c:v>156</c:v>
                </c:pt>
                <c:pt idx="7">
                  <c:v>157</c:v>
                </c:pt>
                <c:pt idx="8">
                  <c:v>158</c:v>
                </c:pt>
                <c:pt idx="9">
                  <c:v>159</c:v>
                </c:pt>
                <c:pt idx="10">
                  <c:v>160</c:v>
                </c:pt>
                <c:pt idx="11">
                  <c:v>161</c:v>
                </c:pt>
                <c:pt idx="12">
                  <c:v>162</c:v>
                </c:pt>
                <c:pt idx="13">
                  <c:v>163</c:v>
                </c:pt>
                <c:pt idx="14">
                  <c:v>164</c:v>
                </c:pt>
                <c:pt idx="15">
                  <c:v>165</c:v>
                </c:pt>
                <c:pt idx="16">
                  <c:v>166</c:v>
                </c:pt>
                <c:pt idx="17">
                  <c:v>167</c:v>
                </c:pt>
                <c:pt idx="18">
                  <c:v>168</c:v>
                </c:pt>
                <c:pt idx="19">
                  <c:v>169</c:v>
                </c:pt>
                <c:pt idx="20">
                  <c:v>170</c:v>
                </c:pt>
                <c:pt idx="21">
                  <c:v>171</c:v>
                </c:pt>
                <c:pt idx="22">
                  <c:v>172</c:v>
                </c:pt>
                <c:pt idx="23">
                  <c:v>173</c:v>
                </c:pt>
                <c:pt idx="24">
                  <c:v>174</c:v>
                </c:pt>
                <c:pt idx="25">
                  <c:v>175</c:v>
                </c:pt>
                <c:pt idx="26">
                  <c:v>176</c:v>
                </c:pt>
                <c:pt idx="27">
                  <c:v>177</c:v>
                </c:pt>
                <c:pt idx="28">
                  <c:v>178</c:v>
                </c:pt>
                <c:pt idx="29">
                  <c:v>179</c:v>
                </c:pt>
                <c:pt idx="30">
                  <c:v>180</c:v>
                </c:pt>
                <c:pt idx="31">
                  <c:v>181</c:v>
                </c:pt>
                <c:pt idx="32">
                  <c:v>182</c:v>
                </c:pt>
                <c:pt idx="33">
                  <c:v>183</c:v>
                </c:pt>
                <c:pt idx="34">
                  <c:v>184</c:v>
                </c:pt>
                <c:pt idx="35">
                  <c:v>185</c:v>
                </c:pt>
                <c:pt idx="36">
                  <c:v>186</c:v>
                </c:pt>
                <c:pt idx="37">
                  <c:v>187</c:v>
                </c:pt>
                <c:pt idx="38">
                  <c:v>188</c:v>
                </c:pt>
                <c:pt idx="39">
                  <c:v>189</c:v>
                </c:pt>
                <c:pt idx="40">
                  <c:v>190</c:v>
                </c:pt>
                <c:pt idx="41">
                  <c:v>191</c:v>
                </c:pt>
                <c:pt idx="42">
                  <c:v>192</c:v>
                </c:pt>
                <c:pt idx="43">
                  <c:v>193</c:v>
                </c:pt>
                <c:pt idx="44">
                  <c:v>194</c:v>
                </c:pt>
                <c:pt idx="45">
                  <c:v>195</c:v>
                </c:pt>
                <c:pt idx="46">
                  <c:v>196</c:v>
                </c:pt>
                <c:pt idx="47">
                  <c:v>197</c:v>
                </c:pt>
                <c:pt idx="48">
                  <c:v>198</c:v>
                </c:pt>
                <c:pt idx="49">
                  <c:v>199</c:v>
                </c:pt>
                <c:pt idx="50">
                  <c:v>200</c:v>
                </c:pt>
                <c:pt idx="51">
                  <c:v>201</c:v>
                </c:pt>
                <c:pt idx="52">
                  <c:v>202</c:v>
                </c:pt>
                <c:pt idx="53">
                  <c:v>203</c:v>
                </c:pt>
                <c:pt idx="54">
                  <c:v>204</c:v>
                </c:pt>
                <c:pt idx="55">
                  <c:v>205</c:v>
                </c:pt>
                <c:pt idx="56">
                  <c:v>206</c:v>
                </c:pt>
                <c:pt idx="57">
                  <c:v>207</c:v>
                </c:pt>
                <c:pt idx="58">
                  <c:v>208</c:v>
                </c:pt>
                <c:pt idx="59">
                  <c:v>209</c:v>
                </c:pt>
                <c:pt idx="60">
                  <c:v>210</c:v>
                </c:pt>
                <c:pt idx="61">
                  <c:v>211</c:v>
                </c:pt>
                <c:pt idx="62">
                  <c:v>212</c:v>
                </c:pt>
                <c:pt idx="63">
                  <c:v>213</c:v>
                </c:pt>
                <c:pt idx="64">
                  <c:v>214</c:v>
                </c:pt>
                <c:pt idx="65">
                  <c:v>215</c:v>
                </c:pt>
                <c:pt idx="66">
                  <c:v>216</c:v>
                </c:pt>
                <c:pt idx="67">
                  <c:v>217</c:v>
                </c:pt>
                <c:pt idx="68">
                  <c:v>218</c:v>
                </c:pt>
                <c:pt idx="69">
                  <c:v>219</c:v>
                </c:pt>
                <c:pt idx="70">
                  <c:v>220</c:v>
                </c:pt>
                <c:pt idx="71">
                  <c:v>221</c:v>
                </c:pt>
                <c:pt idx="72">
                  <c:v>222</c:v>
                </c:pt>
                <c:pt idx="73">
                  <c:v>223</c:v>
                </c:pt>
                <c:pt idx="74">
                  <c:v>224</c:v>
                </c:pt>
                <c:pt idx="75">
                  <c:v>225</c:v>
                </c:pt>
                <c:pt idx="76">
                  <c:v>226</c:v>
                </c:pt>
                <c:pt idx="77">
                  <c:v>227</c:v>
                </c:pt>
                <c:pt idx="78">
                  <c:v>228</c:v>
                </c:pt>
                <c:pt idx="79">
                  <c:v>229</c:v>
                </c:pt>
                <c:pt idx="80">
                  <c:v>230</c:v>
                </c:pt>
                <c:pt idx="81">
                  <c:v>231</c:v>
                </c:pt>
                <c:pt idx="82">
                  <c:v>232</c:v>
                </c:pt>
                <c:pt idx="83">
                  <c:v>233</c:v>
                </c:pt>
                <c:pt idx="84">
                  <c:v>234</c:v>
                </c:pt>
                <c:pt idx="85">
                  <c:v>235</c:v>
                </c:pt>
                <c:pt idx="86">
                  <c:v>236</c:v>
                </c:pt>
                <c:pt idx="87">
                  <c:v>237</c:v>
                </c:pt>
                <c:pt idx="88">
                  <c:v>238</c:v>
                </c:pt>
                <c:pt idx="89">
                  <c:v>239</c:v>
                </c:pt>
                <c:pt idx="90">
                  <c:v>240</c:v>
                </c:pt>
                <c:pt idx="91">
                  <c:v>241</c:v>
                </c:pt>
                <c:pt idx="92">
                  <c:v>242</c:v>
                </c:pt>
                <c:pt idx="93">
                  <c:v>243</c:v>
                </c:pt>
                <c:pt idx="94">
                  <c:v>244</c:v>
                </c:pt>
                <c:pt idx="95">
                  <c:v>245</c:v>
                </c:pt>
                <c:pt idx="96">
                  <c:v>246</c:v>
                </c:pt>
                <c:pt idx="97">
                  <c:v>247</c:v>
                </c:pt>
                <c:pt idx="98">
                  <c:v>248</c:v>
                </c:pt>
                <c:pt idx="99">
                  <c:v>249</c:v>
                </c:pt>
                <c:pt idx="100">
                  <c:v>250</c:v>
                </c:pt>
                <c:pt idx="101">
                  <c:v>251</c:v>
                </c:pt>
                <c:pt idx="102">
                  <c:v>252</c:v>
                </c:pt>
                <c:pt idx="103">
                  <c:v>253</c:v>
                </c:pt>
                <c:pt idx="104">
                  <c:v>254</c:v>
                </c:pt>
                <c:pt idx="105">
                  <c:v>255</c:v>
                </c:pt>
              </c:numCache>
            </c:numRef>
          </c:xVal>
          <c:yVal>
            <c:numRef>
              <c:f>Hoja1!$F$151:$F$256</c:f>
              <c:numCache>
                <c:formatCode>General</c:formatCode>
                <c:ptCount val="1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3</c:v>
                </c:pt>
                <c:pt idx="41">
                  <c:v>20</c:v>
                </c:pt>
                <c:pt idx="42">
                  <c:v>34</c:v>
                </c:pt>
                <c:pt idx="43">
                  <c:v>32</c:v>
                </c:pt>
                <c:pt idx="44">
                  <c:v>63</c:v>
                </c:pt>
                <c:pt idx="45">
                  <c:v>57</c:v>
                </c:pt>
                <c:pt idx="46">
                  <c:v>67</c:v>
                </c:pt>
                <c:pt idx="47">
                  <c:v>95</c:v>
                </c:pt>
                <c:pt idx="48">
                  <c:v>133</c:v>
                </c:pt>
                <c:pt idx="49">
                  <c:v>137</c:v>
                </c:pt>
                <c:pt idx="50">
                  <c:v>270</c:v>
                </c:pt>
                <c:pt idx="51">
                  <c:v>780</c:v>
                </c:pt>
                <c:pt idx="52">
                  <c:v>1235</c:v>
                </c:pt>
                <c:pt idx="53">
                  <c:v>1907</c:v>
                </c:pt>
                <c:pt idx="54">
                  <c:v>2656</c:v>
                </c:pt>
                <c:pt idx="55">
                  <c:v>3582</c:v>
                </c:pt>
                <c:pt idx="56">
                  <c:v>2104</c:v>
                </c:pt>
                <c:pt idx="57">
                  <c:v>1531</c:v>
                </c:pt>
                <c:pt idx="58">
                  <c:v>504</c:v>
                </c:pt>
                <c:pt idx="59">
                  <c:v>69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2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  <c:pt idx="81">
                  <c:v>1</c:v>
                </c:pt>
                <c:pt idx="82">
                  <c:v>2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0</c:v>
                </c:pt>
                <c:pt idx="104">
                  <c:v>0</c:v>
                </c:pt>
                <c:pt idx="105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0417504"/>
        <c:axId val="-430406080"/>
      </c:scatterChart>
      <c:valAx>
        <c:axId val="-430417504"/>
        <c:scaling>
          <c:orientation val="minMax"/>
          <c:max val="250"/>
          <c:min val="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0406080"/>
        <c:crosses val="autoZero"/>
        <c:crossBetween val="midCat"/>
      </c:valAx>
      <c:valAx>
        <c:axId val="-43040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30417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6-04-29T16:40:01.39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6-04-29T16:40:01.39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6-04-29T16:40:01.39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6-04-29T16:40:01.39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6-04-29T16:40:01.39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6-04-29T16:40:01.39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6-04-29T16:40:01.39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6-04-29T16:40:01.39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6-04-29T16:40:01.39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Reporte de trabajo</a:t>
            </a:r>
            <a:endParaRPr lang="es-ES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762266"/>
            <a:ext cx="9896856" cy="113779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S" sz="2600" noProof="1" smtClean="0"/>
              <a:t>Estudiante: Nava Blanco Miguel Ángel</a:t>
            </a:r>
          </a:p>
          <a:p>
            <a:r>
              <a:rPr lang="es-ES" sz="2600" noProof="1" smtClean="0"/>
              <a:t>Asesores: </a:t>
            </a:r>
          </a:p>
          <a:p>
            <a:r>
              <a:rPr lang="es-ES" sz="2600" noProof="1" smtClean="0"/>
              <a:t>Dr. Guillermo Tejeda Muñoz, Dr. Mario Iván Martínez Hernández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Intento de obtener la eficiencia del detector ch</a:t>
            </a:r>
            <a:endParaRPr lang="es-ES" noProof="1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096941"/>
              </p:ext>
            </p:extLst>
          </p:nvPr>
        </p:nvGraphicFramePr>
        <p:xfrm>
          <a:off x="4505388" y="1792224"/>
          <a:ext cx="2764092" cy="415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552944" y="1792224"/>
            <a:ext cx="405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Prueba rápida para obtener la eficiencia del detector ch.</a:t>
            </a:r>
          </a:p>
          <a:p>
            <a:pPr algn="ctr"/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Los detectores grandes están a voltajes fijos.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 varió el voltaje del detector 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Cubo 2"/>
          <p:cNvSpPr/>
          <p:nvPr/>
        </p:nvSpPr>
        <p:spPr>
          <a:xfrm>
            <a:off x="146304" y="5522976"/>
            <a:ext cx="3538728" cy="850392"/>
          </a:xfrm>
          <a:prstGeom prst="cube">
            <a:avLst>
              <a:gd name="adj" fmla="val 74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bo 6"/>
          <p:cNvSpPr/>
          <p:nvPr/>
        </p:nvSpPr>
        <p:spPr>
          <a:xfrm>
            <a:off x="146304" y="2090334"/>
            <a:ext cx="3538728" cy="850392"/>
          </a:xfrm>
          <a:prstGeom prst="cube">
            <a:avLst>
              <a:gd name="adj" fmla="val 74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bo 3"/>
          <p:cNvSpPr/>
          <p:nvPr/>
        </p:nvSpPr>
        <p:spPr>
          <a:xfrm>
            <a:off x="1426464" y="5522976"/>
            <a:ext cx="731520" cy="338328"/>
          </a:xfrm>
          <a:prstGeom prst="cube">
            <a:avLst>
              <a:gd name="adj" fmla="val 5473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18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Ejemplo de datos tomados hasta ahora.</a:t>
            </a:r>
            <a:endParaRPr lang="es-ES" noProof="1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340296"/>
              </p:ext>
            </p:extLst>
          </p:nvPr>
        </p:nvGraphicFramePr>
        <p:xfrm>
          <a:off x="604434" y="1965960"/>
          <a:ext cx="7167966" cy="408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909560" y="2752344"/>
            <a:ext cx="3538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Datos tomados durante hora y media con el detector ch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Voltaje de PMT= 700V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/>
              <a:t>Vth</a:t>
            </a:r>
            <a:r>
              <a:rPr lang="es-MX" dirty="0" smtClean="0"/>
              <a:t>=8mV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6083 eventos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76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s-ES" noProof="1" smtClean="0"/>
              <a:t>Prototipo 3</a:t>
            </a:r>
            <a:endParaRPr lang="es-ES" noProof="1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38865" y="1514815"/>
            <a:ext cx="8298610" cy="46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Datos tomados con analizador lógico</a:t>
            </a:r>
            <a:br>
              <a:rPr lang="es-ES" noProof="1" smtClean="0"/>
            </a:br>
            <a:r>
              <a:rPr lang="es-ES" noProof="1" smtClean="0"/>
              <a:t>Martes 19 de abril de 2016</a:t>
            </a:r>
            <a:endParaRPr lang="es-ES" noProof="1"/>
          </a:p>
        </p:txBody>
      </p:sp>
      <p:sp>
        <p:nvSpPr>
          <p:cNvPr id="5" name="CuadroTexto 4"/>
          <p:cNvSpPr txBox="1"/>
          <p:nvPr/>
        </p:nvSpPr>
        <p:spPr>
          <a:xfrm>
            <a:off x="8065008" y="1892808"/>
            <a:ext cx="3794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Comportamiento del ADC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 varió el voltaje de entrada por medio del generador de funciones.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 observa comportamiento lineal desde 0 hasta 190 </a:t>
            </a:r>
            <a:r>
              <a:rPr lang="es-MX" dirty="0" err="1" smtClean="0"/>
              <a:t>mV</a:t>
            </a:r>
            <a:endParaRPr lang="es-MX" dirty="0" smtClean="0"/>
          </a:p>
          <a:p>
            <a:endParaRPr lang="es-MX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514071"/>
              </p:ext>
            </p:extLst>
          </p:nvPr>
        </p:nvGraphicFramePr>
        <p:xfrm>
          <a:off x="604434" y="1675370"/>
          <a:ext cx="6875358" cy="469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1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Datos tomados con FPGA (generador, 38mv)</a:t>
            </a:r>
            <a:br>
              <a:rPr lang="es-ES" noProof="1" smtClean="0"/>
            </a:br>
            <a:r>
              <a:rPr lang="es-ES" noProof="1" smtClean="0"/>
              <a:t>Miércoles 20 de abril de 2016</a:t>
            </a:r>
            <a:endParaRPr lang="es-ES" noProof="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129" y="1405467"/>
            <a:ext cx="3827464" cy="5569478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251276"/>
              </p:ext>
            </p:extLst>
          </p:nvPr>
        </p:nvGraphicFramePr>
        <p:xfrm>
          <a:off x="3892296" y="1600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061704" y="2020824"/>
            <a:ext cx="2798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Pulso generado 38 </a:t>
            </a:r>
            <a:r>
              <a:rPr lang="es-MX" dirty="0" err="1" smtClean="0"/>
              <a:t>mV</a:t>
            </a:r>
            <a:r>
              <a:rPr lang="es-MX" dirty="0" smtClean="0"/>
              <a:t> y duración de 100 </a:t>
            </a:r>
            <a:r>
              <a:rPr lang="es-MX" dirty="0" err="1" smtClean="0"/>
              <a:t>ns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 tomaron </a:t>
            </a:r>
            <a:r>
              <a:rPr lang="es-MX" dirty="0"/>
              <a:t>15889 </a:t>
            </a:r>
            <a:r>
              <a:rPr lang="es-MX" dirty="0" smtClean="0"/>
              <a:t>eventos de este tipo, se tomó su máximo y se graficó No. de cuentas VS canales ADC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Cuentas máximas en 205 </a:t>
            </a:r>
            <a:r>
              <a:rPr lang="es-MX" dirty="0" err="1" smtClean="0"/>
              <a:t>mV</a:t>
            </a:r>
            <a:r>
              <a:rPr lang="es-MX" dirty="0" smtClean="0"/>
              <a:t> 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En el intervalo de 200 a 210 </a:t>
            </a:r>
            <a:r>
              <a:rPr lang="es-MX" dirty="0" err="1" smtClean="0"/>
              <a:t>mV</a:t>
            </a:r>
            <a:r>
              <a:rPr lang="es-MX" dirty="0" smtClean="0"/>
              <a:t> se concentran el 92% de los eventos.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Resolución=2mv por canal ADC</a:t>
            </a:r>
          </a:p>
          <a:p>
            <a:endParaRPr lang="es-MX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308787"/>
              </p:ext>
            </p:extLst>
          </p:nvPr>
        </p:nvGraphicFramePr>
        <p:xfrm>
          <a:off x="3800856" y="41902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60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Nuevo formato de datos</a:t>
            </a:r>
            <a:endParaRPr lang="es-ES" noProof="1"/>
          </a:p>
        </p:txBody>
      </p:sp>
      <p:sp>
        <p:nvSpPr>
          <p:cNvPr id="5" name="CuadroTexto 4"/>
          <p:cNvSpPr txBox="1"/>
          <p:nvPr/>
        </p:nvSpPr>
        <p:spPr>
          <a:xfrm>
            <a:off x="9061704" y="2020824"/>
            <a:ext cx="2798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Tomamos en cuenta los 10 bits del ADC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Necesidad de crear un programa que nos de el formato correcto.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34" y="1766446"/>
            <a:ext cx="3343275" cy="36480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33" y="1661873"/>
            <a:ext cx="4517571" cy="41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Reconstrucción de datos</a:t>
            </a:r>
            <a:endParaRPr lang="es-ES" noProof="1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477099"/>
              </p:ext>
            </p:extLst>
          </p:nvPr>
        </p:nvGraphicFramePr>
        <p:xfrm>
          <a:off x="604434" y="23186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405576"/>
              </p:ext>
            </p:extLst>
          </p:nvPr>
        </p:nvGraphicFramePr>
        <p:xfrm>
          <a:off x="6781801" y="23186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echa derecha 2"/>
          <p:cNvSpPr/>
          <p:nvPr/>
        </p:nvSpPr>
        <p:spPr>
          <a:xfrm>
            <a:off x="5399314" y="3396343"/>
            <a:ext cx="1153886" cy="783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4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Prueba de nuevo formato con la señal generada por el FPGA</a:t>
            </a:r>
            <a:endParaRPr lang="es-ES" noProof="1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041412"/>
              </p:ext>
            </p:extLst>
          </p:nvPr>
        </p:nvGraphicFramePr>
        <p:xfrm>
          <a:off x="134112" y="18379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475414"/>
              </p:ext>
            </p:extLst>
          </p:nvPr>
        </p:nvGraphicFramePr>
        <p:xfrm>
          <a:off x="6781801" y="19568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lecha derecha 3"/>
          <p:cNvSpPr/>
          <p:nvPr/>
        </p:nvSpPr>
        <p:spPr>
          <a:xfrm>
            <a:off x="4983480" y="2916936"/>
            <a:ext cx="1645920" cy="905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604434" y="5144426"/>
            <a:ext cx="10542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Señal generada por el FPGA que simula las características del pulso generado por los módulos de detección (1us de </a:t>
            </a:r>
            <a:r>
              <a:rPr lang="es-MX" dirty="0" smtClean="0"/>
              <a:t>duración</a:t>
            </a:r>
            <a:r>
              <a:rPr lang="es-MX" dirty="0"/>
              <a:t> </a:t>
            </a:r>
            <a:r>
              <a:rPr lang="es-MX" dirty="0" smtClean="0"/>
              <a:t>de cada pulso, un pulso </a:t>
            </a:r>
            <a:r>
              <a:rPr lang="es-MX" smtClean="0"/>
              <a:t>por segundo</a:t>
            </a:r>
            <a:r>
              <a:rPr lang="es-MX" smtClean="0"/>
              <a:t>)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12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Comparación entre la señal generada por el FPGA y por el generador de funciones.</a:t>
            </a:r>
            <a:endParaRPr lang="es-ES" noProof="1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475414"/>
              </p:ext>
            </p:extLst>
          </p:nvPr>
        </p:nvGraphicFramePr>
        <p:xfrm>
          <a:off x="6781801" y="19568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45573" y="4961546"/>
            <a:ext cx="38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Señal generada por el generador.</a:t>
            </a:r>
            <a:endParaRPr lang="es-MX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094522"/>
              </p:ext>
            </p:extLst>
          </p:nvPr>
        </p:nvGraphicFramePr>
        <p:xfrm>
          <a:off x="893064" y="19568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939237" y="4961546"/>
            <a:ext cx="38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Señal generada por el FPGA.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00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Detectores </a:t>
            </a:r>
            <a:endParaRPr lang="es-ES" noProof="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919965"/>
            <a:ext cx="5023104" cy="28242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1919965"/>
            <a:ext cx="4995672" cy="280879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16736" y="5001768"/>
            <a:ext cx="4352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Detector ch a caracterizar: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/>
              <a:t>Pmt</a:t>
            </a:r>
            <a:r>
              <a:rPr lang="es-MX" dirty="0" smtClean="0"/>
              <a:t> </a:t>
            </a:r>
            <a:r>
              <a:rPr lang="es-MX" dirty="0" err="1" smtClean="0"/>
              <a:t>Hamamatsu</a:t>
            </a:r>
            <a:r>
              <a:rPr lang="es-MX" dirty="0" smtClean="0"/>
              <a:t> R6095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Plástico:BC400 de </a:t>
            </a:r>
            <a:r>
              <a:rPr lang="es-MX" dirty="0" err="1" smtClean="0"/>
              <a:t>Bicron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Forma trapezoidal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B=10cm, b=6cm, h=5.5cm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1 pulgada de grueso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81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Bienvenido a PowerPoint</Template>
  <TotalTime>0</TotalTime>
  <Words>342</Words>
  <Application>Microsoft Office PowerPoint</Application>
  <PresentationFormat>Panorámica</PresentationFormat>
  <Paragraphs>55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WelcomeDoc</vt:lpstr>
      <vt:lpstr>Reporte de trabajo</vt:lpstr>
      <vt:lpstr>Prototipo 3</vt:lpstr>
      <vt:lpstr>Datos tomados con analizador lógico Martes 19 de abril de 2016</vt:lpstr>
      <vt:lpstr>Datos tomados con FPGA (generador, 38mv) Miércoles 20 de abril de 2016</vt:lpstr>
      <vt:lpstr>Nuevo formato de datos</vt:lpstr>
      <vt:lpstr>Reconstrucción de datos</vt:lpstr>
      <vt:lpstr>Prueba de nuevo formato con la señal generada por el FPGA</vt:lpstr>
      <vt:lpstr>Comparación entre la señal generada por el FPGA y por el generador de funciones.</vt:lpstr>
      <vt:lpstr>Detectores </vt:lpstr>
      <vt:lpstr>Intento de obtener la eficiencia del detector ch</vt:lpstr>
      <vt:lpstr>Ejemplo de datos tomados hasta ahora.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2016-04-08T21:03:19Z</dcterms:created>
  <dcterms:modified xsi:type="dcterms:W3CDTF">2016-04-30T11:14:53Z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