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3" r:id="rId3"/>
    <p:sldId id="264" r:id="rId4"/>
    <p:sldId id="265" r:id="rId5"/>
    <p:sldId id="262" r:id="rId6"/>
    <p:sldId id="257" r:id="rId7"/>
    <p:sldId id="258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6" autoAdjust="0"/>
    <p:restoredTop sz="94384" autoAdjust="0"/>
  </p:normalViewPr>
  <p:slideViewPr>
    <p:cSldViewPr>
      <p:cViewPr>
        <p:scale>
          <a:sx n="67" d="100"/>
          <a:sy n="67" d="100"/>
        </p:scale>
        <p:origin x="52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F8C03-CE3C-4893-84C0-55BE5A844CFF}" type="datetimeFigureOut">
              <a:rPr lang="es-MX" smtClean="0"/>
              <a:t>17/01/2016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03BF4-8A6D-4224-BB32-D56F2F28D447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hep.net/record/1345074/files/figs_vn_diff_Ultracentral_MCKLN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048" y="0"/>
            <a:ext cx="90149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QCD challenges at LHC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Guy </a:t>
            </a:r>
            <a:r>
              <a:rPr lang="en-US" dirty="0" err="1" smtClean="0">
                <a:solidFill>
                  <a:srgbClr val="FF0000"/>
                </a:solidFill>
              </a:rPr>
              <a:t>Paic</a:t>
            </a:r>
            <a:endParaRPr lang="es-MX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 the workshop contribute to the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Discussing the essence of the problems</a:t>
            </a:r>
          </a:p>
          <a:p>
            <a:r>
              <a:rPr lang="en-US" dirty="0" smtClean="0"/>
              <a:t>Concentrating on the differences rather than on where the “theory “qualitatively” fits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2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near to a breakthrough?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body of data will probably bring many new insights into the system of quarks and gluons in collisions.</a:t>
            </a:r>
          </a:p>
          <a:p>
            <a:r>
              <a:rPr lang="en-US" dirty="0" smtClean="0"/>
              <a:t>There are many questions that necessitates explanation and understanding. </a:t>
            </a:r>
          </a:p>
          <a:p>
            <a:r>
              <a:rPr lang="en-US" dirty="0" smtClean="0"/>
              <a:t>From the long range plane </a:t>
            </a:r>
            <a:r>
              <a:rPr lang="en-US" dirty="0" smtClean="0"/>
              <a:t>2015 “</a:t>
            </a:r>
            <a:r>
              <a:rPr lang="en-US" b="1" dirty="0" smtClean="0"/>
              <a:t>horizon 2020</a:t>
            </a:r>
            <a:r>
              <a:rPr lang="en-US" dirty="0" smtClean="0"/>
              <a:t>”:  </a:t>
            </a:r>
            <a:r>
              <a:rPr lang="en-US" dirty="0">
                <a:solidFill>
                  <a:srgbClr val="FF0000"/>
                </a:solidFill>
              </a:rPr>
              <a:t>the emergent phenomenon that a macroscopic volume of quarks and gluons at extreme temperatures would form a nearly perfect liquid came as a complete surprise and has led to an intriguing puzzle. A perfect liquid would not be expected to have particle excitations, yet QCD is definitive in predicting that a microscope with sufficiently high resolution would reveal quarks and gluons interacting weakly at the shortest distance scales within QGP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115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understand </a:t>
            </a:r>
            <a:r>
              <a:rPr lang="en-US" dirty="0" err="1" smtClean="0"/>
              <a:t>sQGP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coined this strange term to fulfill what?</a:t>
            </a:r>
          </a:p>
          <a:p>
            <a:r>
              <a:rPr lang="en-US" dirty="0" smtClean="0"/>
              <a:t>What do we understand by that? </a:t>
            </a:r>
          </a:p>
          <a:p>
            <a:pPr lvl="1"/>
            <a:r>
              <a:rPr lang="en-US" dirty="0" smtClean="0"/>
              <a:t>Interaction of strings like in MPI with color reconnection in pp collisions or some other. </a:t>
            </a:r>
          </a:p>
          <a:p>
            <a:r>
              <a:rPr lang="en-US" dirty="0" smtClean="0"/>
              <a:t>We observe “perfect fluid” as a result of “something” but we do not know the details of the interaction. We observe collective phenomena but these can have various origins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28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hydro the end word?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following slides I will show on some examples what I see as the limitations of hydro. </a:t>
            </a:r>
          </a:p>
          <a:p>
            <a:r>
              <a:rPr lang="en-US" dirty="0" smtClean="0"/>
              <a:t>Talking with many hydro </a:t>
            </a:r>
            <a:r>
              <a:rPr lang="en-US" dirty="0" err="1" smtClean="0"/>
              <a:t>practioners</a:t>
            </a:r>
            <a:r>
              <a:rPr lang="en-US" dirty="0" smtClean="0"/>
              <a:t> I have gotten the impression that the community is aware of the incompleteness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6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M. </a:t>
            </a:r>
            <a:r>
              <a:rPr lang="en-US" dirty="0" err="1" smtClean="0"/>
              <a:t>Luzum</a:t>
            </a:r>
            <a:r>
              <a:rPr lang="en-US" dirty="0" smtClean="0"/>
              <a:t> (IS2014)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difﬁcult to prove a theory is correct. The best one can do is try to disprove it, and failing that, look for other explanations that might be just as successful and more compelling</a:t>
            </a:r>
          </a:p>
        </p:txBody>
      </p:sp>
    </p:spTree>
    <p:extLst>
      <p:ext uri="{BB962C8B-B14F-4D97-AF65-F5344CB8AC3E}">
        <p14:creationId xmlns:p14="http://schemas.microsoft.com/office/powerpoint/2010/main" val="243535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limited</a:t>
            </a:r>
            <a:r>
              <a:rPr lang="es-MX" dirty="0" smtClean="0"/>
              <a:t> </a:t>
            </a:r>
            <a:r>
              <a:rPr lang="es-MX" dirty="0" err="1" smtClean="0"/>
              <a:t>range</a:t>
            </a:r>
            <a:r>
              <a:rPr lang="es-MX" dirty="0" smtClean="0"/>
              <a:t> of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hydro</a:t>
            </a:r>
            <a:r>
              <a:rPr lang="es-MX" dirty="0" smtClean="0"/>
              <a:t> </a:t>
            </a:r>
            <a:r>
              <a:rPr lang="es-MX" dirty="0" err="1" smtClean="0"/>
              <a:t>fits</a:t>
            </a:r>
            <a:endParaRPr lang="es-MX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650" y="1572195"/>
            <a:ext cx="472313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83568" y="6126163"/>
            <a:ext cx="846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range of success is </a:t>
            </a:r>
            <a:r>
              <a:rPr lang="en-US" dirty="0" err="1" smtClean="0"/>
              <a:t>limted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919" y="1412503"/>
            <a:ext cx="3962743" cy="26458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784" y="4101259"/>
            <a:ext cx="3962743" cy="1853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Anysotropy</a:t>
            </a:r>
            <a:r>
              <a:rPr lang="es-MX" dirty="0" smtClean="0"/>
              <a:t> at </a:t>
            </a:r>
            <a:r>
              <a:rPr lang="es-MX" dirty="0" err="1" smtClean="0"/>
              <a:t>very</a:t>
            </a:r>
            <a:r>
              <a:rPr lang="es-MX" dirty="0" smtClean="0"/>
              <a:t> central </a:t>
            </a:r>
            <a:r>
              <a:rPr lang="es-MX" dirty="0" err="1" smtClean="0"/>
              <a:t>evts</a:t>
            </a:r>
            <a:endParaRPr lang="es-MX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4114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357298"/>
            <a:ext cx="3938679" cy="374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nspirehep.net/record/1345074/files/figs_vn_diff_Ultracentral_MCGl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00042"/>
            <a:ext cx="4143404" cy="2486042"/>
          </a:xfrm>
          <a:prstGeom prst="rect">
            <a:avLst/>
          </a:prstGeom>
          <a:noFill/>
        </p:spPr>
      </p:pic>
      <p:pic>
        <p:nvPicPr>
          <p:cNvPr id="14340" name="Picture 4" descr="http://inspirehep.net/record/1345074/files/figs_vn_diff_Ultracentral_MCKLN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214686"/>
            <a:ext cx="4357718" cy="261463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99592" y="616530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important ingredients of the fits </a:t>
            </a:r>
            <a:r>
              <a:rPr lang="el-GR" dirty="0" smtClean="0"/>
              <a:t>η</a:t>
            </a:r>
            <a:r>
              <a:rPr lang="en-US" dirty="0" smtClean="0"/>
              <a:t>/S and the initial state configuration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22" y="764704"/>
            <a:ext cx="7020816" cy="4824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7322" y="6021288"/>
            <a:ext cx="771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extent of the anisotropy is much farther then the reach of the hydro 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3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361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Welcome to QCD challenges at LHC</vt:lpstr>
      <vt:lpstr>Are we near to a breakthrough?</vt:lpstr>
      <vt:lpstr>How to understand sQGP</vt:lpstr>
      <vt:lpstr>Is hydro the end word?</vt:lpstr>
      <vt:lpstr>M. Luzum (IS2014)</vt:lpstr>
      <vt:lpstr>The limited range of the hydro fits</vt:lpstr>
      <vt:lpstr>Anysotropy at very central evts</vt:lpstr>
      <vt:lpstr>PowerPoint Presentation</vt:lpstr>
      <vt:lpstr>PowerPoint Presentation</vt:lpstr>
      <vt:lpstr>May the workshop contribute to the understanding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QCD challenges atLHC</dc:title>
  <dc:creator>guy</dc:creator>
  <cp:lastModifiedBy>GUY PAIC 0</cp:lastModifiedBy>
  <cp:revision>3</cp:revision>
  <dcterms:created xsi:type="dcterms:W3CDTF">2016-01-15T23:49:12Z</dcterms:created>
  <dcterms:modified xsi:type="dcterms:W3CDTF">2016-01-18T02:39:52Z</dcterms:modified>
</cp:coreProperties>
</file>